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6" autoAdjust="0"/>
    <p:restoredTop sz="90813" autoAdjust="0"/>
  </p:normalViewPr>
  <p:slideViewPr>
    <p:cSldViewPr>
      <p:cViewPr>
        <p:scale>
          <a:sx n="76" d="100"/>
          <a:sy n="76" d="100"/>
        </p:scale>
        <p:origin x="345" y="-5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11/14/2021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chemeClr val="bg1"/>
                </a:solidFill>
              </a:rPr>
              <a:t>15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November 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16 – 22 November,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98570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Cameroon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Gabon, Congo, western DR Congo and western Angola: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southeastern Angola, Zambia, southern DR Congo, southern Tanzania, eastern Namibia, Botswana, Zimbabwe, Mozambique, Malawi, southern South Africa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Madagascar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southeastern South Sudan, southern Ethiopia, Somalia, Uganda, Kenya and Tanzania: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eastern South Africa, and </a:t>
            </a:r>
            <a:r>
              <a:rPr lang="en-US" altLang="en-US" sz="1100" b="1" dirty="0" err="1">
                <a:solidFill>
                  <a:srgbClr val="FFFF00"/>
                </a:solidFill>
                <a:latin typeface="Arial" charset="0"/>
              </a:rPr>
              <a:t>Eswatini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23 </a:t>
            </a:r>
            <a:r>
              <a:rPr lang="en-US" altLang="en-US" b="1" dirty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29 </a:t>
            </a:r>
            <a:r>
              <a:rPr lang="en-US" altLang="en-US" b="1" dirty="0">
                <a:solidFill>
                  <a:srgbClr val="FFFF00"/>
                </a:solidFill>
              </a:rPr>
              <a:t>November, 2021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98570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southwestern DR Congo and northern Angola: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southeastern Angola, Zambia, southern DR Congo, southern Tanzania, eastern Namibia, Botswana, Zimbabwe, Mozambique, Malawi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Madagascar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southeastern South Sudan, southern Ethiopia, Somalia, eastern DR Congo, Uganda, Kenya, Rwanda, Burundi and Tanzania: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eastern South Africa, Lesotho and </a:t>
            </a:r>
            <a:r>
              <a:rPr lang="en-US" altLang="en-US" sz="1100" b="1" dirty="0" err="1">
                <a:solidFill>
                  <a:srgbClr val="FFFF00"/>
                </a:solidFill>
                <a:latin typeface="Arial" charset="0"/>
              </a:rPr>
              <a:t>Eswatini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to 90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days,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East Africa, above-average rainfall was observed over portions of South Sudan, and pockets of Tanzania. Rainfall was below-average over southern Ethiopia, much of Somalia, Kenya Uganda and portions of Tanzania. In Central Africa, rainfall was below-average over portions of southern and eastern DRC, southern Congo, Equatorial Guinea, and parts of southern Cameroon. Rainfall was above-average over northern and eastern Cameroon, much of CAR, central and northern Congo, western and northern DRC. In West Africa, rainfall was above-average over much of the Gulf of Guinea region. Below-average rainfall was observed over pockets of eastern Nigeria. In Southern Africa, above-average rainfall was observed over pockets of Angola, western Zambia, western South Africa, pockets of Zimbabwe, pockets of Mozambique, and northern Madagascar. Below-average rainfall was observed over portions of Angola, central and eastern Zambia, Botswana, eastern South Africa, parts of Mozambique and Mali, and central and southern Madagascar.</a:t>
            </a:r>
          </a:p>
          <a:p>
            <a:pPr algn="just"/>
            <a:endParaRPr lang="en-US" altLang="en-US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above-average over pockets of western Ethiopia. Below-average rainfall was observed over portions of South Sudan, Uganda, Somalia, Kenya, Rwanda, Burundi and Tanzania. In Central Africa, rainfall was above-average over southern Cameroon, pockets of Gabon, northern Congo, CAR, and pockets of western DRC. Rainfall was below-average over pockets of Gabon, southern Congo, central and southern DRC. In Southern Africa, rainfall was above-average over portions of southern Angola, pockets of Namibia, eastern South Africa, pockets of Mozambique and parts of Madagascar. Below-average rainfall was observed over northern Angola, Zambia and parts of Madagascar. In West Africa, above-average rainfall was observed over much of the Gulf of Guinea region.</a:t>
            </a:r>
          </a:p>
          <a:p>
            <a:pPr algn="just"/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and Week-2 outlooks call for an increased chance for above-average rainfall across southern Cameroon, Equatorial Guinea, Gabon, Congo, the far western DRC and northwestern Angola. In contrast, the outlooks call for an increased chance for below-average rainfall across much of East Africa, and the northern portions of Southern Africa.</a:t>
            </a:r>
          </a:p>
          <a:p>
            <a:pPr algn="just"/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752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During the past 7 days, in East Africa, rainfall was above-average over pockets of western Ethiopia. Below-average rainfall was observed over portions of South Sudan, Uganda, Somalia, Kenya, Rwanda, Burundi and Tanzania. In Central Africa, rainfall was above-average over southern Cameroon, pockets of Gabon, northern Congo, CAR, and pockets of western DRC. Rainfall was below-average over pockets of Gabon, southern Congo, central and southern DRC. In Southern Africa, rainfall was above-average over portions of southern Angola, pockets of Namibia, eastern South Africa, pockets of Mozambique and parts of Madagascar. Below-average rainfall was observed over northern Angola, Zambia and parts of Madagascar. In West Africa, above-average rainfall was observed over much of the Gulf of Guinea region.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Week-1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and Week-2 outlooks </a:t>
            </a:r>
            <a:r>
              <a:rPr lang="en-US" altLang="en-US" sz="1400" b="1" dirty="0">
                <a:solidFill>
                  <a:schemeClr val="bg1"/>
                </a:solidFill>
              </a:rPr>
              <a:t>call for an increased chance for above-average rainfall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across southern Cameroon, Equatorial Guinea, Gabon, Congo, the far western DRC and northwestern Angola. </a:t>
            </a:r>
            <a:r>
              <a:rPr lang="en-US" altLang="en-US" sz="1400" b="1" dirty="0">
                <a:solidFill>
                  <a:schemeClr val="bg1"/>
                </a:solidFill>
              </a:rPr>
              <a:t>In contrast, the outlooks call for an increased chance for below-average rainfall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across much of East Africa, and the northern portions of Southern Africa.</a:t>
            </a:r>
            <a:endParaRPr lang="en-US" altLang="en-US" sz="14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4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western and northern Ethiopia</a:t>
            </a:r>
            <a:r>
              <a:rPr lang="en-US" altLang="en-US" sz="1080" b="1" dirty="0">
                <a:solidFill>
                  <a:schemeClr val="bg1"/>
                </a:solidFill>
              </a:rPr>
              <a:t>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Eritrea,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of </a:t>
            </a:r>
            <a:r>
              <a:rPr lang="en-US" altLang="en-US" sz="1080" b="1" dirty="0">
                <a:solidFill>
                  <a:schemeClr val="bg1"/>
                </a:solidFill>
              </a:rPr>
              <a:t>South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Sudan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and eastern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Sudan.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the far southern Ethiopia, much of Somalia and Kenya, and portions of Uganda and Tanzania.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over pockets of western Zambia and South Africa. Below-average rainfall was observed over pockets of Angola, central and eastern Zambia, Namibia, Botswana, pockets of South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Mozambique and western and southern Madagascar.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Africa, rainfall was above-average over western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northern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DRC,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eastern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Gabon, Congo,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CAR, and southeastern Chad. 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Rainfall 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portions of central and eastern DRC, Equatorial Guinea, western Gabon, northern Cameroon and southwestern Chad.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West Africa, rainfall was above-average over much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the Gulf of Guinea region, Senegal, parts of southern Mauritania and southwestern Mali. Below-average rainfall was observed over central Mali, pockets of Burkina Faso and northeastern Ghana, parts of Niger, and eastern Nigeria.  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51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portions of South Sudan, and pockets of Tanzania.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 Ethiopia, much of Somalia, Kenya Uganda and portions of Tanzania.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portions of southern and eastern DRC, southern Congo, Equatorial Guinea, and parts of southern Cameroon.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and eastern Cameroon, much of CAR, central and northern Congo, western and northern DRC. </a:t>
            </a:r>
            <a:r>
              <a:rPr lang="en-US" altLang="en-US" sz="1140" b="1" dirty="0">
                <a:solidFill>
                  <a:schemeClr val="bg1"/>
                </a:solidFill>
              </a:rPr>
              <a:t>In West Africa,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the Gulf of Guinea region. Below-average 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of eastern Nigeria. In Southern Africa, above-average rainfall was observed over pockets of Angola, western Zambia, western South Africa, pockets of Zimbabwe, pockets of Mozambique, and northern Madagascar. Below-average rainfall was observed over portions of Angola, central and eastern Zambia, Botswana, eastern South Africa, parts of Mozambique and Mali, and central and southern Madagascar.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11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pockets of western Ethiopia. </a:t>
            </a:r>
            <a:r>
              <a:rPr lang="en-US" altLang="en-US" sz="1100" b="1" dirty="0">
                <a:solidFill>
                  <a:schemeClr val="bg1"/>
                </a:solidFill>
              </a:rPr>
              <a:t>Below-average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portions of South Sudan, Uganda, Somalia, Kenya, Rwanda, Burundi and Tanzania. </a:t>
            </a:r>
            <a:r>
              <a:rPr lang="en-US" altLang="en-US" sz="1100" b="1" dirty="0">
                <a:solidFill>
                  <a:schemeClr val="bg1"/>
                </a:solidFill>
              </a:rPr>
              <a:t>In Central Africa, rainfall 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Cameroon, pockets of Gabon, northern Congo, CAR, and pockets of western DRC. Rainfall was below-average over pockets of Gabon, southern Congo, central and southern DRC. In Southern Africa, rainfall was above-average over pockets of southern Angola, Namibia, South Africa, Mozambique and </a:t>
            </a:r>
            <a:r>
              <a:rPr lang="en-US" altLang="en-US" sz="1100" b="1" dirty="0" err="1" smtClean="0">
                <a:solidFill>
                  <a:schemeClr val="bg1"/>
                </a:solidFill>
              </a:rPr>
              <a:t>adagascar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. Below-average rainfall was observed over northern Angola, Zambia and parts of Madagascar. In </a:t>
            </a:r>
            <a:r>
              <a:rPr lang="en-US" altLang="en-US" sz="1100" b="1" dirty="0">
                <a:solidFill>
                  <a:schemeClr val="bg1"/>
                </a:solidFill>
              </a:rPr>
              <a:t>West Africa, above-average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much of the Gulf of Guinea region.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700-hPa level (left panel), anomalous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offshore flow prevailed over much of East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 rot="1702365">
            <a:off x="3276600" y="2971800"/>
            <a:ext cx="990600" cy="10668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1828800"/>
            <a:ext cx="1447800" cy="167639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2057400"/>
            <a:ext cx="1143000" cy="149046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9290" y="781433"/>
            <a:ext cx="2100510" cy="122141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sustained moisture surpluses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 over parts of CAR (bottom left)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In contrast, seasonal total rainfall remained below-average over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many parts of Somalia (top right) and Kenya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(bottom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0" cy="263347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0" cy="263347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0" cy="263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4659622" y="1524000"/>
            <a:ext cx="39237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23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29 November,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),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much of Equatorial Guinea, Gabon, Congo, parts of southern Cameroon, and portions of Angola and DRC.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week-2 (right panel), a moderate to high chance for rainfall to exceed 50mm across Equatorial Guinea, western Gabon, southern Congo, and pockets of Angola, DRC and South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97235" y="1524000"/>
            <a:ext cx="38788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16 - 22 November,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195995</TotalTime>
  <Words>1765</Words>
  <Application>Microsoft Office PowerPoint</Application>
  <PresentationFormat>On-screen Show (4:3)</PresentationFormat>
  <Paragraphs>64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9749</cp:revision>
  <cp:lastPrinted>2018-07-09T15:13:07Z</cp:lastPrinted>
  <dcterms:created xsi:type="dcterms:W3CDTF">2001-08-31T10:39:36Z</dcterms:created>
  <dcterms:modified xsi:type="dcterms:W3CDTF">2021-11-15T17:48:48Z</dcterms:modified>
</cp:coreProperties>
</file>