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0813" autoAdjust="0"/>
  </p:normalViewPr>
  <p:slideViewPr>
    <p:cSldViewPr>
      <p:cViewPr varScale="1">
        <p:scale>
          <a:sx n="63" d="100"/>
          <a:sy n="63" d="100"/>
        </p:scale>
        <p:origin x="135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22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November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17053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23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29 </a:t>
            </a:r>
            <a:r>
              <a:rPr lang="en-US" altLang="en-US" b="1" dirty="0" smtClean="0">
                <a:solidFill>
                  <a:srgbClr val="FFFF00"/>
                </a:solidFill>
              </a:rPr>
              <a:t>November,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Angola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, western Zambia, Namibia and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northwestern Botswana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 Africa and Lesotho: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eastern DR Congo, southern South Sudan, southwestern Ethiopia, Uganda, western Kenya, Rwanda, Burundi, Tanzania, Zambia, Malawi, northern Mozambique and southern Madagascar: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northern Madagascar: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30 Nov </a:t>
            </a:r>
            <a:r>
              <a:rPr lang="en-US" altLang="en-US" b="1" dirty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06 Dec,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280076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Angola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and northern Namibia: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South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Africa, Lesotho and </a:t>
            </a:r>
            <a:r>
              <a:rPr lang="en-US" altLang="en-US" sz="1100" b="1" dirty="0" err="1">
                <a:solidFill>
                  <a:srgbClr val="FFFF00"/>
                </a:solidFill>
                <a:latin typeface="Arial" charset="0"/>
              </a:rPr>
              <a:t>Eswatini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eastern DR Congo, southern South Sudan, southern Ethiopia, Uganda, Kenya, Rwanda, Burundi, Tanzania, Zambia, Malawi and northern Mozambique: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to 90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days, in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Africa, above-average rainfall was observed over portions of South Sudan, and pockets of Tanzania. Rainfall was below-average over southern Ethiopia, much of Somalia, Kenya Uganda and portions of Tanzania. In Central Africa, rainfall was below-average over portions of southern and eastern DRC, southern Congo, Equatorial Guinea, and parts of southern Cameroon. Rainfall was above-average over northern and eastern Cameroon, much of CAR, central and northern Congo, western and northern DRC. In West Africa, rainfall was above-average over much of the Gulf of Guinea region. Below-average rainfall was observed over pockets of eastern Nigeria. In Southern Africa, above-average rainfall was observed over pockets of Angola, western Zambia, western South Africa, pockets of Zimbabwe, pockets of Mozambique, and northern Madagascar. Below-average rainfall was observed over portions of Angola, central and eastern Zambia, Botswana, eastern South Africa, parts of Mozambique and Mali, and central and southern Madagascar.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below-average over many places in equatorial East Africa. In Central Africa, rainfall was above-average over southern Cameroon, pockets of CAR, and pockets of northern DRC. Rainfall was below-average over Gabon, Congo, central and southern DRC. In Southern Africa, rainfall was above-average over portions of Zambia, eastern Botswana and northeastern South Africa. Below-average rainfall was observed over much of Angola, Namibia, and much of Madagascar. In West Africa, above-average rainfall was observed over coastal Ghana, and Nigeria.</a:t>
            </a:r>
          </a:p>
          <a:p>
            <a:pPr algn="just"/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week-2 outlooks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below-average rainfall over much of equatorial Est Africa and the neighboring areas of Southern Africa. There is also an increased chance for below-average rainfall over parts of southern Angola, northern Namibia, and southern Madagascar. In contrast, the outlooks call for an increased chance for above-average rainfall over eastern South Africa, Lesotho and northern Madagascar.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below-average over many places in equatorial East Africa. In Central Africa, rainfall was above-average over southern Cameroon, pockets of CAR, and pockets of northern DRC. Rainfall was below-average over Gabon, Congo, central and southern DRC. In Southern Africa, rainfall was above-average over portions of Zambia, eastern Botswana and northeastern South Africa. Below-average rainfall was observed over much of Angola, Namibia, and much of Madagascar. In West Africa, above-average rainfall was observed over coastal Ghana, and Nigeria.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below-average rainfall over much of equatorial Est Africa and the neighboring areas of Southern Africa. There is also an increased chance for below-average rainfall over parts of southern Angola, northern Namibia, and southern Madagascar. In contrast, the outlooks call for an increased chance for above-average rainfall over eastern South Africa, Lesotho and northern Madagascar.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northern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Eritrea, much of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 and southern and eastern Sudan.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the far southern Ethiopia, much of Somalia and Kenya, and portions of Uganda and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pockets of western Zambia and South Africa. 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Angola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central and eastern Zambia, Namibia,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of Botswana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pockets of South Africa, Mozambique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Madagascar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In Central Africa, rainfall was above-average over western and northern DRC, eastern Gabon, Congo, much of CAR, and southeastern Chad.  Rainfall was below-average over portions of central and eastern DRC, Equatorial Guinea, western Gabon, northern Cameroon and southwestern Chad. In West Africa, rainfall was above-average over much of the Gulf of Guinea region, Senegal, parts of southern Mauritania and southwestern Mali. Below-average rainfall was observed over central Mali, pockets of Burkina Faso and northeastern Ghana, parts of Niger, and eastern Nigeria.  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5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South Sudan, and pockets of Tanzania. Rainfall was below-average over southern Ethiopia, much of Somalia, Kenya Uganda and portions of Tanzania.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portions of southern and eastern DRC, southern Congo, Equatorial Guinea, and parts of southern Cameroon.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and eastern Cameroon, much of CAR, central and northern Congo, western and northern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of the Gulf of Guinea region. Below-average rainfall was observed over pockets of eastern Nigeria. In Southern Africa, above-average rainfall was observed over pockets of Angola, western Zambia, western South Africa, pockets of Zimbabwe, pockets of Mozambique, and northern Madagascar. Below-average rainfall was observed over portions of Angola, central and eastern Zambia, Botswana, eastern South Africa, parts of Mozambique and Mali, and central and southern Madagascar.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many places in equatorial East Africa.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Cameroon, pockets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CAR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and pockets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northern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DRC. 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Gabon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Congo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central and southern DRC. In Southern Africa, rainfall was 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portions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Zambia, eastern Botswana and northeastern South Africa.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much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Angola,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Namibia, and much of Madagascar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In </a:t>
            </a:r>
            <a:r>
              <a:rPr lang="en-US" altLang="en-US" sz="1100" b="1" dirty="0">
                <a:solidFill>
                  <a:schemeClr val="bg1"/>
                </a:solidFill>
              </a:rPr>
              <a:t>West Africa, above-average rainfall was observed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coastal Ghana, and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850-hPa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level (left panel), anomalous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anti-cyclonic flow was observed over the western portions of Southern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702365">
            <a:off x="2261811" y="3853734"/>
            <a:ext cx="834619" cy="63425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002850"/>
            <a:ext cx="1404690" cy="150234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057400"/>
            <a:ext cx="1143000" cy="149046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9290" y="781433"/>
            <a:ext cx="2100510" cy="122141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sustained moisture surpluses over parts of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Congo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left)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. In contrast, seasonal total rainfall remained below-average over many parts of Somalia (top right) and Kenya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0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135442" y="1524000"/>
            <a:ext cx="4972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30 November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06 December,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Equatorial Guinea, Gabon, southern Congo, northern Angola, and southern and eastern DRC.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274793" y="1524000"/>
            <a:ext cx="3923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23 – 29 November, 2021</a:t>
            </a:r>
          </a:p>
          <a:p>
            <a:pPr algn="ctr" eaLnBrk="1" hangingPunct="1"/>
            <a:endParaRPr lang="en-US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196251</TotalTime>
  <Words>1587</Words>
  <Application>Microsoft Office PowerPoint</Application>
  <PresentationFormat>On-screen Show (4:3)</PresentationFormat>
  <Paragraphs>60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9761</cp:revision>
  <cp:lastPrinted>2018-07-09T15:13:07Z</cp:lastPrinted>
  <dcterms:created xsi:type="dcterms:W3CDTF">2001-08-31T10:39:36Z</dcterms:created>
  <dcterms:modified xsi:type="dcterms:W3CDTF">2021-11-22T17:52:13Z</dcterms:modified>
</cp:coreProperties>
</file>