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6" autoAdjust="0"/>
    <p:restoredTop sz="90813" autoAdjust="0"/>
  </p:normalViewPr>
  <p:slideViewPr>
    <p:cSldViewPr>
      <p:cViewPr>
        <p:scale>
          <a:sx n="66" d="100"/>
          <a:sy n="66" d="100"/>
        </p:scale>
        <p:origin x="1263" y="-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29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November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30 Nov – 06 Dec, 2021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985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northern Angola and western DR Congo: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 far southern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DR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Congo,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Tanzania, eastern Angola, Zambia, Malawi, Mozambique, Namibia, Botswana, Zimbabwe and southern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South Sudan, southern Ethiopia, northern Uganda, Kenya and Somalia: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 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07 – 13 </a:t>
            </a:r>
            <a:r>
              <a:rPr lang="en-US" altLang="en-US" b="1" dirty="0" smtClean="0">
                <a:solidFill>
                  <a:srgbClr val="FFFF00"/>
                </a:solidFill>
              </a:rPr>
              <a:t>Dec,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northern Angola and western DR Congo: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DR Congo Tanzania, eastern Angola, Zambia, Malawi, Mozambique, northeastern Namibia, northern Botswana, Zimbabwe and southern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South Sudan, southern Ethiopia, northern Uganda, Kenya and Somalia: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 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pockets of South Sudan, Uganda and Tanzania. Rainfall was below-average over southern Ethiopia, much of Somalia, Kenya, Uganda and much of Tanzania. In Central Africa, rainfall was below-average over portions of southern and eastern DRC, southern Congo, Equatorial Guinea, and Gabon. Rainfall was above-average over portions of Cameroon, much of CAR, central and northern Congo, western and northern DRC. In West Africa, rainfall was above-average over much of the Gulf of Guinea region. Below-average rainfall was observed over pockets of eastern Cote d’Ivoire. In Southern Africa, above-average rainfall was observed over portions of northwestern Angola, pockets of Zambia, many parts of South Africa, pockets of Mozambique, and northern Madagascar. Below-average rainfall was observed over southern and eastern Angola, portions of Zambia, Botswana, Zimbabwe, pockets of South Africa, parts of Mozambique and Malawi, and central and southern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below-average over pockets of Tanzania. Above-average rainfall was observed over Uganda, western Tanzania, and pockets of Kenya Somalia. In Central Africa, rainfall was above-average over parts of southern Gabon, southern Congo, and portions of DRC. Rainfall was below-average over southern Cameroon, Equatorial Guinea, Gabon, central and northern Congo, and portions of DRC. In Southern Africa, rainfall was above-average over northern Angola, eastern Zambia, southern Botswana, pockets of Mozambique, northern Madagascar and many parts of South Africa. Below-average rainfall was observed over central and southern Angola, Namibia, Botswana, Zimbabwe, and parts of southern Madagascar. In West Africa, above-average rainfall was observed along coastal Nigeria.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week-2 outlooks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rainfall over much of equatorial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and the neighboring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Africa. There is also an increased chance for below-average rainfall over parts of southern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Angola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southern Madagascar. In contrast, the outlooks call for an increased chance for above-average rainfall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northern Angola and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South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below-average over pockets of Tanzania. Above-average rainfall was observed over Uganda, western Tanzania, and pockets of Kenya Somalia. In Central Africa, rainfall was above-average over parts of southern Gabon, southern Congo, and portions of DRC. Rainfall was below-average over southern Cameroon, Equatorial Guinea, Gabon, central and northern Congo, and portions of DRC. In Southern Africa, rainfall was above-average over northern Angola, eastern Zambia, southern Botswana, pockets of Mozambique, northern Madagascar and many parts of South Africa. Below-average rainfall was observed over central and southern Angola, Namibia, Botswana, Zimbabwe, and parts of southern Madagascar. In West Africa, above-average rainfall was observed along coastal Nigeria.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below-average rainfall over much of equatorial East Africa, and the eastern portions of  Southern Africa. There is also an increased chance for below-average rainfall over parts of southern Angola and southern Madagascar. In contrast, the outlooks call for an increased chance for above-average rainfall over northern Angola and eastern South Africa.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5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Eritrea, much of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 and southern and eastern Sudan.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far southern Ethiopia, much of Somalia and Kenya, and portions of Uganda and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pockets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Zambia, Botswana, Zimbabwe, and Mozambique, 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parts of 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Africa.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Angola,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portions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Namibia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parts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Botswana and Zambia,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South Africa, Mozambique and much of Madagascar. In Central Africa, rainfall was above-average over western and northern DRC, eastern Gabon, Congo, much of CAR, and southeastern Chad.  Rainfall was below-average over portions of central and eastern DRC, Equatorial Guinea, western Gabon, northern Cameroon and southwestern Chad. In West Africa, rainfall was above-average over much of the Gulf of Guinea region, Senegal, parts of southern Mauritania and southwestern Mali. Below-average rainfall was observed over central Mali,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Burkina Faso and northeastern Ghana, parts of Niger,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and 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5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Sudan, Uganda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Tanzania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Rainfall was below-average over southern Ethiopia, much of Somalia,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Kenya,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Uganda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Tanzania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southern and eastern DRC, southern Congo, Equatorial Guinea,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Gabon.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Cameroon, much of CAR, central and northern Congo, western and northern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the Gulf of Guinea region. Below-average rainfall was observed over pockets of 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Cote d’Ivoire.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Southern Africa, above-average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northwestern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Zambia,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many parts of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Mozambique, and northern Madagascar. Below-average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and 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Zambia, Botswana,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Zimbabwe, 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 Africa, parts of Mozambique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Malawi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and central and southern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1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Tanzania. Above-average rainfall was observed over Uganda, western Tanzania, and pockets of Kenya Somalia. In </a:t>
            </a:r>
            <a:r>
              <a:rPr lang="en-US" altLang="en-US" sz="1100" b="1" dirty="0">
                <a:solidFill>
                  <a:schemeClr val="bg1"/>
                </a:solidFill>
              </a:rPr>
              <a:t>Central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southern Gabon, southern Congo, and portions of DRC.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Cameroon, Equatorial Guinea, Gabon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and northern Congo, and portions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DRC. In Southern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northern Angola, 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Zambia,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Botswana, pockets of Mozambique, northern Madagascar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many 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Africa. 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and 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Angola, Namibia,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Botswana, Zimbabwe, and parts of southern Madagascar.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00" b="1" dirty="0">
                <a:solidFill>
                  <a:schemeClr val="bg1"/>
                </a:solidFill>
              </a:rPr>
              <a:t>West Africa, above-average rainfall was observed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along coastal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anomalous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offshore flow prevailed across East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702365">
            <a:off x="3308966" y="3027548"/>
            <a:ext cx="834619" cy="98860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02850"/>
            <a:ext cx="1404690" cy="150234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057400"/>
            <a:ext cx="1143000" cy="14904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290" y="781433"/>
            <a:ext cx="2100510" cy="12214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Congo 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In contrast, seasonal total rainfall remained below-average over many parts of Somalia (top right) and 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926719" y="1524000"/>
            <a:ext cx="3912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07 – 13 </a:t>
            </a:r>
            <a:r>
              <a:rPr lang="en-US" altLang="en-US" b="1" dirty="0" smtClean="0">
                <a:solidFill>
                  <a:srgbClr val="FFFF00"/>
                </a:solidFill>
              </a:rPr>
              <a:t>December,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Equatorial Guinea, Gabon, southern Congo, northern Angola,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and eastern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DRC, and pockets of Kenya, Tanzania and South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90811" y="1524000"/>
            <a:ext cx="3752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da-DK" altLang="en-US" b="1" dirty="0">
                <a:solidFill>
                  <a:srgbClr val="FFFF00"/>
                </a:solidFill>
              </a:rPr>
              <a:t>30 </a:t>
            </a:r>
            <a:r>
              <a:rPr lang="da-DK" altLang="en-US" b="1" dirty="0" smtClean="0">
                <a:solidFill>
                  <a:srgbClr val="FFFF00"/>
                </a:solidFill>
              </a:rPr>
              <a:t>Nov </a:t>
            </a:r>
            <a:r>
              <a:rPr lang="da-DK" altLang="en-US" b="1" dirty="0">
                <a:solidFill>
                  <a:srgbClr val="FFFF00"/>
                </a:solidFill>
              </a:rPr>
              <a:t>– 06 </a:t>
            </a:r>
            <a:r>
              <a:rPr lang="da-DK" altLang="en-US" b="1" dirty="0" smtClean="0">
                <a:solidFill>
                  <a:srgbClr val="FFFF00"/>
                </a:solidFill>
              </a:rPr>
              <a:t>Dec,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197327</TotalTime>
  <Words>1746</Words>
  <Application>Microsoft Office PowerPoint</Application>
  <PresentationFormat>On-screen Show (4:3)</PresentationFormat>
  <Paragraphs>62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9773</cp:revision>
  <cp:lastPrinted>2018-07-09T15:13:07Z</cp:lastPrinted>
  <dcterms:created xsi:type="dcterms:W3CDTF">2001-08-31T10:39:36Z</dcterms:created>
  <dcterms:modified xsi:type="dcterms:W3CDTF">2021-11-29T17:38:37Z</dcterms:modified>
</cp:coreProperties>
</file>