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>
        <p:scale>
          <a:sx n="100" d="100"/>
          <a:sy n="100" d="100"/>
        </p:scale>
        <p:origin x="273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20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December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21 </a:t>
            </a:r>
            <a:r>
              <a:rPr lang="en-US" altLang="en-US" b="1" dirty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27 </a:t>
            </a:r>
            <a:r>
              <a:rPr lang="en-US" altLang="en-US" b="1" dirty="0">
                <a:solidFill>
                  <a:srgbClr val="FFFF00"/>
                </a:solidFill>
              </a:rPr>
              <a:t>December, 2021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6471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Zambia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Namibia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western Botswana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eastern Botswana,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Zimbabwe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western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Mozambique,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southern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DR Congo,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Tanzania, eastern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Zambia, Malawi,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Mozambique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southeastern Kenya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28 Dec 2021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03 Jan,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263149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Angola and Namibia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western Botswana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across eastern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southern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southeastern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DR Congo, Tanzania, Zambia, Malawi, Mozambique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Zimbabwe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pockets of Uganda and southern Kenya, and parts of western and eastern Tanzania. Rainfall was below-average over southern Ethiopia, parts of Somalia and northern Kenya, and many parts of Tanzania. In Central Africa, rainfall was below-average pockets of DRC and northern Congo. Rainfall was above-average over southern Cameroon, Equatorial Guinea and Gabon.. In Southern Africa, above-average rainfall was observed over portions of northwestern Angola and  much of South Africa. Below-average rainfall was observed over southern and eastern Angola, Zambia, Botswana, Zimbabwe, many parts of Mozambique, Malawi, and much of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below-average over parts of central Tanzania. Above-average rainfall was observed over pockets of southern Ethiopia eastern Kenya, and along coastal Tanzania. In Central Africa, rainfall was above-average over portions of DRC. Rainfall was below-average over western Gabon, parts of Congo and pockets of DRC. In Southern Africa, rainfall was above-average over Botswana, South Africa and southern Mozambique. Below-average rainfall was observed over parts of Angola, much of Zambia, Malawi, northern Mozambique and Madagascar. 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week-2 outlooks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rainfall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portions of Angola, Namibia, Zambia, Tanzania, Malawi and Mozambique.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 outlooks call for an increased chance for above-average rainfall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southeastern Kenya, southern Zimbabwe and eastern South Africa.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below-average over parts of central Tanzania. Above-average rainfall was observed over pockets of southern Ethiopia eastern Kenya, and along coastal Tanzania. In Central Africa, rainfall was above-average over portions of DRC. Rainfall was below-average over western Gabon, parts of Congo and pockets of DRC. In Southern Africa, rainfall was above-average over Botswana, South Africa and southern Mozambique. Below-average rainfall was observed over parts of Angola, much of Zambia, Malawi, northern Mozambique and Madagascar. 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below-average rainfall over portions of Angola, Namibia, Zambia, Tanzania, Malawi and Mozambique. In contrast, the outlooks call for an increased chance for above-average rainfall over southeastern Kenya, southern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Zimbabwe, </a:t>
            </a:r>
            <a:r>
              <a:rPr lang="en-US" altLang="en-US" sz="1400" b="1" dirty="0">
                <a:solidFill>
                  <a:schemeClr val="bg1"/>
                </a:solidFill>
              </a:rPr>
              <a:t>and eastern South Africa.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Eritrea, much of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eastern Sudan.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Ethiopia, much of Somalia and Kenya, and many parts of Uganda and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northern Angola, pockets of Zambia, and much of South Africa. Below-average rainfall was observed over central and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Angola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Zambia, much of Namibia, Botswana, Zimbabwe, Mozambique and much of Madagascar. In Central Africa, rainfall was above-average over western and northern DRC, eastern Gabon,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Congo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much of CAR, and southeastern Chad.  Rainfall was below-average over portions of central and eastern DRC, Equatorial Guinea, western Gabon, northern Cameroon and southwestern Chad. In West Africa, rainfall was above-average over much of the Gulf of Guinea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region.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northeastern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Ghana, parts of Togo and Benin, and northern and eastern 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0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Uganda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Kenya, and parts of western and eastern Tanzania.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southern Ethiopia,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Somalia and northern Kenya, and many parts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DRC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Congo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Cameroon, Equatorial Guinea and Gabon..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Southern Africa, above-average rainfall was observed over portions of northwestern Angola and  much of South Africa. Below-average rainfall was observed over southern and eastern Angola, Zambia, Botswana, Zimbabwe, many parts of Mozambique, Malawi, and much of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Tanzania.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rainfall was observed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pockets of southern Ethiopia eastern Kenya, and along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coastal Tanzania. In </a:t>
            </a:r>
            <a:r>
              <a:rPr lang="en-US" altLang="en-US" sz="1100" b="1" dirty="0">
                <a:solidFill>
                  <a:schemeClr val="bg1"/>
                </a:solidFill>
              </a:rPr>
              <a:t>Central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portions of DRC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Gabon, parts of Congo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pockets of DRC. In Southern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Botswana, South Africa and southern Mozambique.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Angola, much of Zambia, Malawi,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Mozambique and Madagascar. 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anomalous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anticyclonic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flow prevailed across portions of Southern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384283">
            <a:off x="2333209" y="3776065"/>
            <a:ext cx="996643" cy="68121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2040" y="3135506"/>
            <a:ext cx="196708" cy="5982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057400"/>
            <a:ext cx="1143000" cy="14904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290" y="781433"/>
            <a:ext cx="2100510" cy="12214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eastern South Africa 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The seasonal total rainfall remained below-average over many parts of Somalia (top right) and 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767158" y="1524000"/>
            <a:ext cx="4231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28 Dec 2021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03 Jan, 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parts of Gabon, southern Congo, northern Angola, parts of southern and eastern DRC,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eastern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Africa and Madagascar.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10725" y="1524000"/>
            <a:ext cx="3912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21 – 27 December, 2021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198020</TotalTime>
  <Words>1399</Words>
  <Application>Microsoft Office PowerPoint</Application>
  <PresentationFormat>On-screen Show (4:3)</PresentationFormat>
  <Paragraphs>60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9810</cp:revision>
  <cp:lastPrinted>2018-07-09T15:13:07Z</cp:lastPrinted>
  <dcterms:created xsi:type="dcterms:W3CDTF">2001-08-31T10:39:36Z</dcterms:created>
  <dcterms:modified xsi:type="dcterms:W3CDTF">2021-12-20T17:16:40Z</dcterms:modified>
</cp:coreProperties>
</file>