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 autoAdjust="0"/>
    <p:restoredTop sz="90813" autoAdjust="0"/>
  </p:normalViewPr>
  <p:slideViewPr>
    <p:cSldViewPr>
      <p:cViewPr>
        <p:scale>
          <a:sx n="72" d="100"/>
          <a:sy n="72" d="100"/>
        </p:scale>
        <p:origin x="1083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12/27/2021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27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December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17053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>
                <a:solidFill>
                  <a:srgbClr val="FFFF00"/>
                </a:solidFill>
              </a:rPr>
              <a:t>28 Dec 2021 – 03 Jan,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8164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Gabon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Congo, western DR Congo, and northern Angola: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Angola,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parts of Zambia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Namibia,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Botswana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Tanzania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Zimbabwe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Malawi,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Mozambique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and southern Madagascar: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parts of southern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Zimbabwe, Mozambique,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South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Africa,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Madagascar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Uganda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Rwanda, Burundi, northern Tanzania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Kenya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04 – 10 </a:t>
            </a:r>
            <a:r>
              <a:rPr lang="en-US" altLang="en-US" b="1" dirty="0" smtClean="0">
                <a:solidFill>
                  <a:srgbClr val="FFFF00"/>
                </a:solidFill>
              </a:rPr>
              <a:t>Jan,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3085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Angola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DR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Congo, western Tanzania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western Zambia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parts of eastern Botswana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Zimbabwe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South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Africa, Lesotho,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parts of southern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Mozambique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Madagascar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 smtClean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eastern Zambia,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Tanzania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Malawi, Mozambique and eastern Zimbabwe: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days, in East Africa, above-average rainfall was observed over pockets of Uganda, eastern Kenya and the neighboring areas of southern Somalia, and parts of western and eastern Tanzania. Rainfall was below-average over southern Ethiopia, parts of Somalia and northwestern Kenya, northern Uganda, and central and southern Tanzania. In Central Africa, rainfall was below-average pockets of DRC and Congo. Rainfall was above-average over southern Cameroon, Equatorial Guinea and Gabon and many parts of DRC. In Southern Africa, above-average rainfall was observed over northern Angola, parts of southern Botswana, southern Zimbabwe, and  much of South Africa. Below-average rainfall was observed over southern and eastern Angola, Namibia, Zambia, northern Botswana, northern Zimbabwe, many parts of Mozambique, Malawi, and much of Madagascar.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below-average over parts of central Tanzania. Above-average rainfall was observed over southern Ethiopia eastern Kenya, parts of southern Somalia, and western Tanzania. In Central Africa, rainfall was above-average over eastern Gabon, Congo and many parts of DRC. Rainfall was below-average over pockets of DRC. In Southern Africa, rainfall was above-average over northern Angola, western Zambia, parts of Botswana, Zimbabwe, portions of South Africa, central Mozambique and eastern Madagascar. Below-average rainfall was observed over central and southern Angola, eastern Zambia, Malawi, northern Mozambique and western Madagascar. 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and week-2 outlooks call for an increased chance for below-average rainfall over portions of southern Angola, Namibia, parts of Zambia, southern Tanzania, Malawi, Mozambique and southern Madagascar. In contrast, the outlooks call for an increased chance for above-average rainfall over parts of Gabon, Congo, western DRC, the Lake Victoria region, southern Kenya, eastern South Africa,  and northern Madagascar.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below-average over parts of central Tanzania. Above-average rainfall was observed over southern Ethiopia eastern Kenya, parts of southern Somalia,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and western </a:t>
            </a:r>
            <a:r>
              <a:rPr lang="en-US" altLang="en-US" sz="1400" b="1" dirty="0">
                <a:solidFill>
                  <a:schemeClr val="bg1"/>
                </a:solidFill>
              </a:rPr>
              <a:t>Tanzania. In Central Africa, rainfall was above-average over eastern Gabon, Congo and many parts of DRC. Rainfall was below-average over pockets of DRC. In Southern Africa, rainfall was above-average over northern Angola, western Zambia, parts of Botswana, Zimbabwe, portions of South Africa, central Mozambique and eastern Madagascar. Below-average rainfall was observed over central and southern Angola, eastern Zambia, Malawi, northern Mozambique and western Madagascar. 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Week-1 and week-2 outlooks call for an increased chance for below-average rainfall over portions of southern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Angola, </a:t>
            </a:r>
            <a:r>
              <a:rPr lang="en-US" altLang="en-US" sz="1400" b="1" dirty="0">
                <a:solidFill>
                  <a:schemeClr val="bg1"/>
                </a:solidFill>
              </a:rPr>
              <a:t>Namibia, parts of Zambia, southern Tanzania, Malawi, Mozambique and southern Madagascar. In contrast, the outlooks call for an increased chance for above-average rainfall over parts of Gabon, Congo, western DRC, the Lake Victoria region, southern Kenya, eastern South Africa,  and northern Madagascar.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northern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Ethiopia, and near Uganda Tanzania border.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Ethiopia, much of Somalia and Kenya,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Uganda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many parts of Tanzania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northern Angola,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Botswana, southern Zimbabwe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South Africa. Below-average rainfall was observed over central and southern Angola, Zambia, much of Namibia,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Botswana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Zimbabwe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Malawi, Mozambique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much of Madagascar. In Central Africa, rainfall was above-average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many parts of DRC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eastern Gabon, central and northern Congo, much of CAR, and southeastern Chad.  Rainfall 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DRC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Equatorial Guinea, western Gabon, northern Cameroon and southwestern Chad. In West Africa, rainfall was above-average over much of the Gulf of Guinea region. Below-average rainfall was observed over pockets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Cote d’Ivoire,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northern and eastern Nigeria.  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3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Uganda, eastern Kenya and the neighboring areas of southern Somalia,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parts of western and eastern Tanzania. Rainfall was below-average over southern Ethiopia, parts of Somalia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Kenya,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Uganda, and central and 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Tanzania.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DRC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Congo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Rainfall was above-average over southern Cameroon, Equatorial Guinea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Gabon and many parts of DRC.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Southern Africa, above-average 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Angola, parts of southern Botswana, southern Zimbabwe, and 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South Africa. Below-average rainfall was observed over southern and eastern Angola,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Namibia, Zambia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Botswana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Zimbabwe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many parts of Mozambique, Malawi, and much of Madagascar.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below-average over parts of central Tanzania. Above-average rainfall was observed over southern Ethiopia eastern Kenya, parts of southern Somalia, and western Tanzania. In Central Africa, rainfall was above-average over eastern Gabon, Congo and many parts of DRC. Rainfall was below-average over pockets of DRC. In Southern Africa, rainfall was above-average over northern Angola, western Zambia, parts of Botswana, Zimbabwe, portions of South Africa, central Mozambique and eastern Madagascar. Below-average rainfall was observed over central and southern Angola, eastern Zambia, Malawi, northern Mozambique and western Madagascar. 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850-hPa level (left panel), anomalous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anticyclonic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flow prevailed across portions of Southern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1384283">
            <a:off x="2491137" y="3673239"/>
            <a:ext cx="996643" cy="68121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2040" y="3135506"/>
            <a:ext cx="196708" cy="5982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590800"/>
            <a:ext cx="1219200" cy="95706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781432"/>
            <a:ext cx="2286000" cy="127596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sustained moisture surpluses over parts of eastern South Africa (bottom left)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. The seasonal total rainfall remained below-average over many parts of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Kenya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(top right) and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northern Mozambique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250807" y="1501140"/>
            <a:ext cx="3285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04 – 10 </a:t>
            </a:r>
            <a:r>
              <a:rPr lang="en-US" altLang="en-US" b="1" dirty="0" smtClean="0">
                <a:solidFill>
                  <a:srgbClr val="FFFF00"/>
                </a:solidFill>
              </a:rPr>
              <a:t>Jan, 2022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Gabon, southern Congo, northern Angola,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and eastern DRC,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western Tanzania, Rwanda, Burundi, eastern Kenya, eastern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South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Africa,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eastern Madagascar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51162" y="1524000"/>
            <a:ext cx="4231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>
                <a:solidFill>
                  <a:srgbClr val="FFFF00"/>
                </a:solidFill>
              </a:rPr>
              <a:t>28 Dec 2021 – 03 Jan,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198314</TotalTime>
  <Words>1575</Words>
  <Application>Microsoft Office PowerPoint</Application>
  <PresentationFormat>On-screen Show (4:3)</PresentationFormat>
  <Paragraphs>61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9824</cp:revision>
  <cp:lastPrinted>2018-07-09T15:13:07Z</cp:lastPrinted>
  <dcterms:created xsi:type="dcterms:W3CDTF">2001-08-31T10:39:36Z</dcterms:created>
  <dcterms:modified xsi:type="dcterms:W3CDTF">2021-12-27T18:11:44Z</dcterms:modified>
</cp:coreProperties>
</file>