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B547B6B-2B29-428F-9F6F-75BBFF19FB3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