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366502D-59B9-4FDE-BEDE-CEB5122A5EE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