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356FC6CB-6F07-49BF-961A-9A32C6B0E3DD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