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ableStyles.xml" ContentType="application/vnd.openxmlformats-officedocument.presentationml.tableStyl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tableStyles" Target="tableStyles.xml"/></Relationships>
</file>

<file path=tableStyles.xml><?xml version="1.0" encoding="utf-8"?>
<a:tblStyleLst xmlns:a="http://schemas.openxmlformats.org/drawingml/2006/main" def="{5C22544A-7EE6-4342-B048-85BDC9FD1C3A}"/>
</file>