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AD288095-4370-464F-ACAB-C0E13911CE1F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