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A03CB589-9591-4CD9-809B-978486106C6C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