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6F597094-AFAC-4D39-A9F2-814254A41CB5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