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66EC4A22-9551-4330-87C5-89CB9B457998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