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BDDDE3DD-7153-4E71-9868-087F02DF46D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