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5F95059-9F88-4850-A9D2-12EAC8EC13B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