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6CB8A4D-E412-49A3-8A32-9BC1581242B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