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BBDD427-814C-4D29-9070-8F0280441328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