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2E9590B6-0D0A-4AE3-B48F-1C9377DDAA89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