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5953" y="8817612"/>
      <a:ext cx="3027466" cy="464503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938A6E2F-CE73-4D75-8EC6-7694E11AF59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