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791C2111-9464-44DF-A133-5F92CFFD590C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