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7956D73-C3FF-45C1-B9BD-63A562482C32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