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1917BC1-8D89-4127-9E54-6E3695582F8F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