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3" r:id="rId73"/>
    <p:sldId id="332" r:id="rId74"/>
    <p:sldId id="334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75491-A3C8-4DEB-B5E4-46560692A682}" type="datetimeFigureOut">
              <a:rPr lang="en-US" smtClean="0"/>
              <a:t>12/25/2010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82B05-2B5E-4C01-A9D9-0F5823E77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2B05-2B5E-4C01-A9D9-0F5823E774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9AEC-6D9F-4E18-AB84-7838A25458F6}" type="datetimeFigureOut">
              <a:rPr lang="en-US" smtClean="0"/>
              <a:t>12/25/2010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579-5FFC-4203-9AA7-02DF4BB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9AEC-6D9F-4E18-AB84-7838A25458F6}" type="datetimeFigureOut">
              <a:rPr lang="en-US" smtClean="0"/>
              <a:t>12/25/2010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579-5FFC-4203-9AA7-02DF4BB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5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9AEC-6D9F-4E18-AB84-7838A25458F6}" type="datetimeFigureOut">
              <a:rPr lang="en-US" smtClean="0"/>
              <a:t>12/25/2010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579-5FFC-4203-9AA7-02DF4BB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2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9AEC-6D9F-4E18-AB84-7838A25458F6}" type="datetimeFigureOut">
              <a:rPr lang="en-US" smtClean="0"/>
              <a:t>12/25/2010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579-5FFC-4203-9AA7-02DF4BB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0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9AEC-6D9F-4E18-AB84-7838A25458F6}" type="datetimeFigureOut">
              <a:rPr lang="en-US" smtClean="0"/>
              <a:t>12/25/2010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579-5FFC-4203-9AA7-02DF4BB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9AEC-6D9F-4E18-AB84-7838A25458F6}" type="datetimeFigureOut">
              <a:rPr lang="en-US" smtClean="0"/>
              <a:t>12/25/2010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579-5FFC-4203-9AA7-02DF4BB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9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9AEC-6D9F-4E18-AB84-7838A25458F6}" type="datetimeFigureOut">
              <a:rPr lang="en-US" smtClean="0"/>
              <a:t>12/25/2010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579-5FFC-4203-9AA7-02DF4BB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9AEC-6D9F-4E18-AB84-7838A25458F6}" type="datetimeFigureOut">
              <a:rPr lang="en-US" smtClean="0"/>
              <a:t>12/25/2010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579-5FFC-4203-9AA7-02DF4BB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9AEC-6D9F-4E18-AB84-7838A25458F6}" type="datetimeFigureOut">
              <a:rPr lang="en-US" smtClean="0"/>
              <a:t>12/25/2010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579-5FFC-4203-9AA7-02DF4BB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9AEC-6D9F-4E18-AB84-7838A25458F6}" type="datetimeFigureOut">
              <a:rPr lang="en-US" smtClean="0"/>
              <a:t>12/25/2010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579-5FFC-4203-9AA7-02DF4BB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9AEC-6D9F-4E18-AB84-7838A25458F6}" type="datetimeFigureOut">
              <a:rPr lang="en-US" smtClean="0"/>
              <a:t>12/25/2010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579-5FFC-4203-9AA7-02DF4BB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2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B9AEC-6D9F-4E18-AB84-7838A25458F6}" type="datetimeFigureOut">
              <a:rPr lang="en-US" smtClean="0"/>
              <a:t>12/25/2010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F9579-5FFC-4203-9AA7-02DF4BBB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 smtClean="0"/>
              <a:t>CFSv2 monthly mean forecast skill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December, 2010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59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Forecast and observation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Forecast:</a:t>
            </a:r>
          </a:p>
          <a:p>
            <a:pPr lvl="1"/>
            <a:r>
              <a:rPr lang="en-US" dirty="0" smtClean="0"/>
              <a:t>CFSv2 monthly mean </a:t>
            </a:r>
            <a:r>
              <a:rPr lang="en-US" dirty="0" err="1" smtClean="0"/>
              <a:t>hindcast</a:t>
            </a:r>
            <a:r>
              <a:rPr lang="en-US" dirty="0" smtClean="0"/>
              <a:t> 1982-2009;</a:t>
            </a:r>
          </a:p>
          <a:p>
            <a:pPr lvl="1"/>
            <a:r>
              <a:rPr lang="en-US" dirty="0" smtClean="0"/>
              <a:t>Forecasts are initiated from every 5</a:t>
            </a:r>
            <a:r>
              <a:rPr lang="en-US" baseline="30000" dirty="0" smtClean="0"/>
              <a:t>th</a:t>
            </a:r>
            <a:r>
              <a:rPr lang="en-US" dirty="0" smtClean="0"/>
              <a:t> day starting from January 1</a:t>
            </a:r>
            <a:r>
              <a:rPr lang="en-US" baseline="30000" dirty="0" smtClean="0"/>
              <a:t>st</a:t>
            </a:r>
            <a:r>
              <a:rPr lang="en-US" dirty="0" smtClean="0"/>
              <a:t> of each year.</a:t>
            </a:r>
          </a:p>
          <a:p>
            <a:pPr lvl="1"/>
            <a:r>
              <a:rPr lang="en-US" dirty="0" smtClean="0"/>
              <a:t>4 members at each initial day;</a:t>
            </a:r>
          </a:p>
          <a:p>
            <a:pPr lvl="1"/>
            <a:r>
              <a:rPr lang="en-US" dirty="0" smtClean="0"/>
              <a:t>Definition of lead time in analysis</a:t>
            </a:r>
          </a:p>
          <a:p>
            <a:pPr lvl="2"/>
            <a:r>
              <a:rPr lang="en-US" dirty="0" smtClean="0"/>
              <a:t>0-day-lead </a:t>
            </a:r>
            <a:r>
              <a:rPr lang="en-US" dirty="0" smtClean="0">
                <a:sym typeface="Wingdings" pitchFamily="2" charset="2"/>
              </a:rPr>
              <a:t> the earliest available initial day in the target month;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5-day-lead  the latest available initial day in the month before the target month;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10-day-lead  the second latest available initial day in the month before target month;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15-day-lead  the third latest available initial day in the month before target month;</a:t>
            </a:r>
          </a:p>
          <a:p>
            <a:r>
              <a:rPr lang="en-US" dirty="0" smtClean="0">
                <a:sym typeface="Wingdings" pitchFamily="2" charset="2"/>
              </a:rPr>
              <a:t>Variables: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SST, </a:t>
            </a:r>
            <a:r>
              <a:rPr lang="en-US" dirty="0" err="1" smtClean="0">
                <a:sym typeface="Wingdings" pitchFamily="2" charset="2"/>
              </a:rPr>
              <a:t>Prec</a:t>
            </a:r>
            <a:r>
              <a:rPr lang="en-US" dirty="0" smtClean="0">
                <a:sym typeface="Wingdings" pitchFamily="2" charset="2"/>
              </a:rPr>
              <a:t>, T2m, z200, z700</a:t>
            </a:r>
          </a:p>
          <a:p>
            <a:r>
              <a:rPr lang="en-US" dirty="0" smtClean="0">
                <a:sym typeface="Wingdings" pitchFamily="2" charset="2"/>
              </a:rPr>
              <a:t>Monthly anomalies are based on 1982-2009 climatology.</a:t>
            </a:r>
          </a:p>
          <a:p>
            <a:r>
              <a:rPr lang="en-US" dirty="0" err="1" smtClean="0">
                <a:sym typeface="Wingdings" pitchFamily="2" charset="2"/>
              </a:rPr>
              <a:t>Obersevation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OIv2 SST;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CPC CAMS-OPI monthly precipitation analysis;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CPC GHCN monthly land surface temperature analysis;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CFSr</a:t>
            </a:r>
            <a:r>
              <a:rPr lang="en-US" dirty="0" smtClean="0">
                <a:sym typeface="Wingdings" pitchFamily="2" charset="2"/>
              </a:rPr>
              <a:t> z200 and z700</a:t>
            </a:r>
          </a:p>
          <a:p>
            <a:r>
              <a:rPr lang="en-US" dirty="0" smtClean="0">
                <a:sym typeface="Wingdings" pitchFamily="2" charset="2"/>
              </a:rPr>
              <a:t>Statistic skill: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Correlation and RMS error;</a:t>
            </a:r>
          </a:p>
        </p:txBody>
      </p:sp>
    </p:spTree>
    <p:extLst>
      <p:ext uri="{BB962C8B-B14F-4D97-AF65-F5344CB8AC3E}">
        <p14:creationId xmlns:p14="http://schemas.microsoft.com/office/powerpoint/2010/main" val="34522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156</Words>
  <Application>Microsoft Office PowerPoint</Application>
  <PresentationFormat>On-screen Show (4:3)</PresentationFormat>
  <Paragraphs>23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CFSv2 monthly mean forecast skill</vt:lpstr>
      <vt:lpstr>Forecast and observation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CFSv2 Monthly mean forecast skill</dc:title>
  <dc:creator>Mingyue Chen</dc:creator>
  <cp:lastModifiedBy>Mingyue Chen</cp:lastModifiedBy>
  <cp:revision>9</cp:revision>
  <dcterms:created xsi:type="dcterms:W3CDTF">2010-12-25T19:11:50Z</dcterms:created>
  <dcterms:modified xsi:type="dcterms:W3CDTF">2010-12-25T20:25:40Z</dcterms:modified>
</cp:coreProperties>
</file>