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67" r:id="rId16"/>
    <p:sldId id="268" r:id="rId1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94660"/>
  </p:normalViewPr>
  <p:slideViewPr>
    <p:cSldViewPr>
      <p:cViewPr varScale="1">
        <p:scale>
          <a:sx n="68" d="100"/>
          <a:sy n="68" d="100"/>
        </p:scale>
        <p:origin x="-516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A04B-E4A4-4B5B-BEBD-8C334F988B3F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04CE-57CA-40CB-AFCF-253937FDB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1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5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2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7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2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4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1EF4-7CE6-465E-9E1F-B094C18C4C5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EA426-E59A-4A46-86A9-7E66170D8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CFSv2 Forecast Skills for Sub-seasonal Anomalies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1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22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8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6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27200"/>
            <a:ext cx="6457950" cy="6807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dirty="0" smtClean="0"/>
              <a:t>Ensemble forecasts from CFSv2 operational forecasts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 smtClean="0"/>
              <a:t>Every day 16 members 45-day forecasts;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 smtClean="0"/>
              <a:t>20110501—20200430;</a:t>
            </a:r>
            <a:endParaRPr lang="en-US" sz="1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800" dirty="0" smtClean="0"/>
              <a:t>Variables</a:t>
            </a:r>
            <a:r>
              <a:rPr lang="en-US" sz="1800" dirty="0"/>
              <a:t>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1800" dirty="0"/>
              <a:t>Precipitation (</a:t>
            </a:r>
            <a:r>
              <a:rPr lang="en-US" sz="1800" dirty="0" err="1" smtClean="0"/>
              <a:t>Prec</a:t>
            </a:r>
            <a:r>
              <a:rPr lang="en-US" sz="1800" dirty="0" smtClean="0"/>
              <a:t>) and 2-meter </a:t>
            </a:r>
            <a:r>
              <a:rPr lang="en-US" sz="1800" dirty="0"/>
              <a:t>temperature (T2m</a:t>
            </a:r>
            <a:r>
              <a:rPr lang="en-US" sz="18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Verification </a:t>
            </a:r>
            <a:r>
              <a:rPr lang="en-US" sz="1800" dirty="0"/>
              <a:t>data:</a:t>
            </a:r>
          </a:p>
          <a:p>
            <a:pPr lvl="1">
              <a:lnSpc>
                <a:spcPct val="110000"/>
              </a:lnSpc>
            </a:pPr>
            <a:r>
              <a:rPr lang="en-US" sz="1800" dirty="0" err="1"/>
              <a:t>Prec</a:t>
            </a:r>
            <a:r>
              <a:rPr lang="en-US" sz="1800" dirty="0"/>
              <a:t>, the CPC unified daily gauge precipitation </a:t>
            </a:r>
            <a:r>
              <a:rPr lang="en-US" sz="1800" dirty="0" smtClean="0"/>
              <a:t>analysis (ftp://ftp.cpc.ncep.noaa.gov/precip/CPC_UNI_PRCP/);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800" dirty="0"/>
              <a:t>T2m, the CPC global daily mean surface </a:t>
            </a:r>
            <a:r>
              <a:rPr lang="en-US" sz="1800" dirty="0" smtClean="0"/>
              <a:t>temperature </a:t>
            </a:r>
            <a:r>
              <a:rPr lang="en-US" sz="1800" dirty="0"/>
              <a:t>(ftp://ftp.cpc.ncep.noaa.gov/precip/PEOPLE/wd52ws/global_temp/);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en-US" sz="1800" dirty="0" smtClean="0"/>
              <a:t>Skill measurements: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Anomaly correlation </a:t>
            </a:r>
            <a:r>
              <a:rPr lang="en-US" sz="1800" dirty="0"/>
              <a:t>s</a:t>
            </a:r>
            <a:r>
              <a:rPr lang="en-US" sz="1800" dirty="0" smtClean="0"/>
              <a:t>kill, Root mean square error (RMSE), and Standard deviation (STDV) at 1-day-lead;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F5234-7811-48DC-878A-D9609D0BB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3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1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2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6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91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CFSv2 Forecast Skills for Sub-seasonal Anomalies</vt:lpstr>
      <vt:lpstr>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Precipitation and Temprature</dc:title>
  <dc:creator>Mingyue Chen</dc:creator>
  <cp:lastModifiedBy>Mingyue Chen</cp:lastModifiedBy>
  <cp:revision>6</cp:revision>
  <dcterms:created xsi:type="dcterms:W3CDTF">2020-09-09T16:28:02Z</dcterms:created>
  <dcterms:modified xsi:type="dcterms:W3CDTF">2020-09-09T19:43:02Z</dcterms:modified>
</cp:coreProperties>
</file>