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  <p:sldMasterId id="2147483663" r:id="rId6"/>
    <p:sldMasterId id="2147483675" r:id="rId7"/>
  </p:sldMasterIdLst>
  <p:notesMasterIdLst>
    <p:notesMasterId r:id="rId20"/>
  </p:notesMasterIdLst>
  <p:sldIdLst>
    <p:sldId id="827" r:id="rId8"/>
    <p:sldId id="817" r:id="rId9"/>
    <p:sldId id="383" r:id="rId10"/>
    <p:sldId id="828" r:id="rId11"/>
    <p:sldId id="830" r:id="rId12"/>
    <p:sldId id="795" r:id="rId13"/>
    <p:sldId id="825" r:id="rId14"/>
    <p:sldId id="818" r:id="rId15"/>
    <p:sldId id="258" r:id="rId16"/>
    <p:sldId id="819" r:id="rId17"/>
    <p:sldId id="260" r:id="rId18"/>
    <p:sldId id="294" r:id="rId19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61FF36C-C40B-4E03-A890-0A72A20DFEEB}" v="2" dt="2020-07-28T18:36:31.10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67" autoAdjust="0"/>
    <p:restoredTop sz="84129" autoAdjust="0"/>
  </p:normalViewPr>
  <p:slideViewPr>
    <p:cSldViewPr>
      <p:cViewPr varScale="1">
        <p:scale>
          <a:sx n="136" d="100"/>
          <a:sy n="136" d="100"/>
        </p:scale>
        <p:origin x="120" y="37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1232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2870" y="72"/>
      </p:cViewPr>
      <p:guideLst/>
    </p:cSldViewPr>
  </p:notesViewPr>
  <p:gridSpacing cx="38405" cy="384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eng, Xubin - (xubin)" userId="8035a9b4-9c48-45e5-9b2c-46dc1228cc01" providerId="ADAL" clId="{D5843B2D-557D-43DF-97D4-5DAE9DDA489A}"/>
    <pc:docChg chg="undo redo custSel addSld delSld modSld sldOrd delMainMaster">
      <pc:chgData name="Zeng, Xubin - (xubin)" userId="8035a9b4-9c48-45e5-9b2c-46dc1228cc01" providerId="ADAL" clId="{D5843B2D-557D-43DF-97D4-5DAE9DDA489A}" dt="2020-07-23T17:37:35.639" v="9698" actId="20577"/>
      <pc:docMkLst>
        <pc:docMk/>
      </pc:docMkLst>
      <pc:sldChg chg="addSp delSp modSp del mod">
        <pc:chgData name="Zeng, Xubin - (xubin)" userId="8035a9b4-9c48-45e5-9b2c-46dc1228cc01" providerId="ADAL" clId="{D5843B2D-557D-43DF-97D4-5DAE9DDA489A}" dt="2020-07-19T19:03:46.580" v="9302" actId="2696"/>
        <pc:sldMkLst>
          <pc:docMk/>
          <pc:sldMk cId="0" sldId="257"/>
        </pc:sldMkLst>
        <pc:spChg chg="mod">
          <ac:chgData name="Zeng, Xubin - (xubin)" userId="8035a9b4-9c48-45e5-9b2c-46dc1228cc01" providerId="ADAL" clId="{D5843B2D-557D-43DF-97D4-5DAE9DDA489A}" dt="2020-07-19T18:23:33.528" v="7547" actId="20577"/>
          <ac:spMkLst>
            <pc:docMk/>
            <pc:sldMk cId="0" sldId="257"/>
            <ac:spMk id="98" creationId="{00000000-0000-0000-0000-000000000000}"/>
          </ac:spMkLst>
        </pc:spChg>
        <pc:spChg chg="mod">
          <ac:chgData name="Zeng, Xubin - (xubin)" userId="8035a9b4-9c48-45e5-9b2c-46dc1228cc01" providerId="ADAL" clId="{D5843B2D-557D-43DF-97D4-5DAE9DDA489A}" dt="2020-07-19T18:48:52.630" v="8628" actId="20577"/>
          <ac:spMkLst>
            <pc:docMk/>
            <pc:sldMk cId="0" sldId="257"/>
            <ac:spMk id="103" creationId="{00000000-0000-0000-0000-000000000000}"/>
          </ac:spMkLst>
        </pc:spChg>
        <pc:graphicFrameChg chg="modGraphic">
          <ac:chgData name="Zeng, Xubin - (xubin)" userId="8035a9b4-9c48-45e5-9b2c-46dc1228cc01" providerId="ADAL" clId="{D5843B2D-557D-43DF-97D4-5DAE9DDA489A}" dt="2020-07-19T18:56:17.248" v="9195" actId="20577"/>
          <ac:graphicFrameMkLst>
            <pc:docMk/>
            <pc:sldMk cId="0" sldId="257"/>
            <ac:graphicFrameMk id="115" creationId="{00000000-0000-0000-0000-000000000000}"/>
          </ac:graphicFrameMkLst>
        </pc:graphicFrameChg>
        <pc:picChg chg="add mod">
          <ac:chgData name="Zeng, Xubin - (xubin)" userId="8035a9b4-9c48-45e5-9b2c-46dc1228cc01" providerId="ADAL" clId="{D5843B2D-557D-43DF-97D4-5DAE9DDA489A}" dt="2020-07-19T18:57:30.520" v="9301" actId="14100"/>
          <ac:picMkLst>
            <pc:docMk/>
            <pc:sldMk cId="0" sldId="257"/>
            <ac:picMk id="19" creationId="{6606BD95-B625-41DB-A3DB-D77418193A8E}"/>
          </ac:picMkLst>
        </pc:picChg>
        <pc:picChg chg="add mod">
          <ac:chgData name="Zeng, Xubin - (xubin)" userId="8035a9b4-9c48-45e5-9b2c-46dc1228cc01" providerId="ADAL" clId="{D5843B2D-557D-43DF-97D4-5DAE9DDA489A}" dt="2020-07-19T18:57:24.833" v="9300" actId="14100"/>
          <ac:picMkLst>
            <pc:docMk/>
            <pc:sldMk cId="0" sldId="257"/>
            <ac:picMk id="20" creationId="{1FCC3892-67BC-49FC-9475-EA73AEECE2A1}"/>
          </ac:picMkLst>
        </pc:picChg>
        <pc:picChg chg="del">
          <ac:chgData name="Zeng, Xubin - (xubin)" userId="8035a9b4-9c48-45e5-9b2c-46dc1228cc01" providerId="ADAL" clId="{D5843B2D-557D-43DF-97D4-5DAE9DDA489A}" dt="2020-07-19T18:40:33.747" v="8326" actId="21"/>
          <ac:picMkLst>
            <pc:docMk/>
            <pc:sldMk cId="0" sldId="257"/>
            <ac:picMk id="114" creationId="{00000000-0000-0000-0000-000000000000}"/>
          </ac:picMkLst>
        </pc:picChg>
      </pc:sldChg>
      <pc:sldChg chg="delSp del mod modNotesTx">
        <pc:chgData name="Zeng, Xubin - (xubin)" userId="8035a9b4-9c48-45e5-9b2c-46dc1228cc01" providerId="ADAL" clId="{D5843B2D-557D-43DF-97D4-5DAE9DDA489A}" dt="2020-07-18T20:49:32.493" v="3941" actId="2696"/>
        <pc:sldMkLst>
          <pc:docMk/>
          <pc:sldMk cId="1000115516" sldId="257"/>
        </pc:sldMkLst>
        <pc:picChg chg="del">
          <ac:chgData name="Zeng, Xubin - (xubin)" userId="8035a9b4-9c48-45e5-9b2c-46dc1228cc01" providerId="ADAL" clId="{D5843B2D-557D-43DF-97D4-5DAE9DDA489A}" dt="2020-07-18T20:39:54.157" v="3607" actId="478"/>
          <ac:picMkLst>
            <pc:docMk/>
            <pc:sldMk cId="1000115516" sldId="257"/>
            <ac:picMk id="14" creationId="{CF143717-C859-A843-8BF6-E8436B3FBF80}"/>
          </ac:picMkLst>
        </pc:picChg>
      </pc:sldChg>
      <pc:sldChg chg="modSp mod">
        <pc:chgData name="Zeng, Xubin - (xubin)" userId="8035a9b4-9c48-45e5-9b2c-46dc1228cc01" providerId="ADAL" clId="{D5843B2D-557D-43DF-97D4-5DAE9DDA489A}" dt="2020-07-20T17:26:33.243" v="9489" actId="20577"/>
        <pc:sldMkLst>
          <pc:docMk/>
          <pc:sldMk cId="3455513374" sldId="258"/>
        </pc:sldMkLst>
        <pc:spChg chg="mod">
          <ac:chgData name="Zeng, Xubin - (xubin)" userId="8035a9b4-9c48-45e5-9b2c-46dc1228cc01" providerId="ADAL" clId="{D5843B2D-557D-43DF-97D4-5DAE9DDA489A}" dt="2020-07-18T20:52:23.243" v="4019" actId="207"/>
          <ac:spMkLst>
            <pc:docMk/>
            <pc:sldMk cId="3455513374" sldId="258"/>
            <ac:spMk id="2" creationId="{B6C3B277-E847-AD42-8D64-479127518ADE}"/>
          </ac:spMkLst>
        </pc:spChg>
        <pc:spChg chg="mod">
          <ac:chgData name="Zeng, Xubin - (xubin)" userId="8035a9b4-9c48-45e5-9b2c-46dc1228cc01" providerId="ADAL" clId="{D5843B2D-557D-43DF-97D4-5DAE9DDA489A}" dt="2020-07-18T20:55:04.955" v="4108" actId="14100"/>
          <ac:spMkLst>
            <pc:docMk/>
            <pc:sldMk cId="3455513374" sldId="258"/>
            <ac:spMk id="5" creationId="{7A608C30-F89E-CA49-8EE3-91CC74CC3D49}"/>
          </ac:spMkLst>
        </pc:spChg>
        <pc:spChg chg="mod">
          <ac:chgData name="Zeng, Xubin - (xubin)" userId="8035a9b4-9c48-45e5-9b2c-46dc1228cc01" providerId="ADAL" clId="{D5843B2D-557D-43DF-97D4-5DAE9DDA489A}" dt="2020-07-20T17:26:33.243" v="9489" actId="20577"/>
          <ac:spMkLst>
            <pc:docMk/>
            <pc:sldMk cId="3455513374" sldId="258"/>
            <ac:spMk id="7" creationId="{F9D7FA0D-EC9C-2443-A099-01C8C71928ED}"/>
          </ac:spMkLst>
        </pc:spChg>
        <pc:picChg chg="mod">
          <ac:chgData name="Zeng, Xubin - (xubin)" userId="8035a9b4-9c48-45e5-9b2c-46dc1228cc01" providerId="ADAL" clId="{D5843B2D-557D-43DF-97D4-5DAE9DDA489A}" dt="2020-07-18T20:51:32.539" v="3955" actId="14100"/>
          <ac:picMkLst>
            <pc:docMk/>
            <pc:sldMk cId="3455513374" sldId="258"/>
            <ac:picMk id="3" creationId="{F4114775-5BA9-5149-A990-4969C2E64D81}"/>
          </ac:picMkLst>
        </pc:picChg>
      </pc:sldChg>
      <pc:sldChg chg="addSp delSp modSp del mod">
        <pc:chgData name="Zeng, Xubin - (xubin)" userId="8035a9b4-9c48-45e5-9b2c-46dc1228cc01" providerId="ADAL" clId="{D5843B2D-557D-43DF-97D4-5DAE9DDA489A}" dt="2020-07-18T21:18:17.472" v="4841" actId="2696"/>
        <pc:sldMkLst>
          <pc:docMk/>
          <pc:sldMk cId="956718959" sldId="259"/>
        </pc:sldMkLst>
        <pc:picChg chg="del mod modCrop">
          <ac:chgData name="Zeng, Xubin - (xubin)" userId="8035a9b4-9c48-45e5-9b2c-46dc1228cc01" providerId="ADAL" clId="{D5843B2D-557D-43DF-97D4-5DAE9DDA489A}" dt="2020-07-18T21:13:14.141" v="4681" actId="478"/>
          <ac:picMkLst>
            <pc:docMk/>
            <pc:sldMk cId="956718959" sldId="259"/>
            <ac:picMk id="5" creationId="{3E1D05CE-1B38-2C41-A98C-EB0B40BBDF9C}"/>
          </ac:picMkLst>
        </pc:picChg>
        <pc:picChg chg="add mod modCrop">
          <ac:chgData name="Zeng, Xubin - (xubin)" userId="8035a9b4-9c48-45e5-9b2c-46dc1228cc01" providerId="ADAL" clId="{D5843B2D-557D-43DF-97D4-5DAE9DDA489A}" dt="2020-07-18T21:14:50.468" v="4685" actId="732"/>
          <ac:picMkLst>
            <pc:docMk/>
            <pc:sldMk cId="956718959" sldId="259"/>
            <ac:picMk id="7" creationId="{D0D7B84E-6953-42BA-8791-B2623932E46A}"/>
          </ac:picMkLst>
        </pc:picChg>
      </pc:sldChg>
      <pc:sldChg chg="addSp delSp modSp mod">
        <pc:chgData name="Zeng, Xubin - (xubin)" userId="8035a9b4-9c48-45e5-9b2c-46dc1228cc01" providerId="ADAL" clId="{D5843B2D-557D-43DF-97D4-5DAE9DDA489A}" dt="2020-07-19T16:20:25.655" v="5735" actId="20577"/>
        <pc:sldMkLst>
          <pc:docMk/>
          <pc:sldMk cId="2001835759" sldId="260"/>
        </pc:sldMkLst>
        <pc:spChg chg="mod">
          <ac:chgData name="Zeng, Xubin - (xubin)" userId="8035a9b4-9c48-45e5-9b2c-46dc1228cc01" providerId="ADAL" clId="{D5843B2D-557D-43DF-97D4-5DAE9DDA489A}" dt="2020-07-19T16:00:33.463" v="4996" actId="207"/>
          <ac:spMkLst>
            <pc:docMk/>
            <pc:sldMk cId="2001835759" sldId="260"/>
            <ac:spMk id="3" creationId="{D0A66509-9FB8-9D4B-A9DE-E6C411971CBF}"/>
          </ac:spMkLst>
        </pc:spChg>
        <pc:spChg chg="mod">
          <ac:chgData name="Zeng, Xubin - (xubin)" userId="8035a9b4-9c48-45e5-9b2c-46dc1228cc01" providerId="ADAL" clId="{D5843B2D-557D-43DF-97D4-5DAE9DDA489A}" dt="2020-07-19T16:20:25.655" v="5735" actId="20577"/>
          <ac:spMkLst>
            <pc:docMk/>
            <pc:sldMk cId="2001835759" sldId="260"/>
            <ac:spMk id="5" creationId="{3DDF49B7-686B-F041-B2A7-6A94A600EE4C}"/>
          </ac:spMkLst>
        </pc:spChg>
        <pc:spChg chg="add mod">
          <ac:chgData name="Zeng, Xubin - (xubin)" userId="8035a9b4-9c48-45e5-9b2c-46dc1228cc01" providerId="ADAL" clId="{D5843B2D-557D-43DF-97D4-5DAE9DDA489A}" dt="2020-07-19T16:05:30.917" v="5201" actId="207"/>
          <ac:spMkLst>
            <pc:docMk/>
            <pc:sldMk cId="2001835759" sldId="260"/>
            <ac:spMk id="8" creationId="{9EDA08B1-A699-4C3D-80FB-40ECF43CF752}"/>
          </ac:spMkLst>
        </pc:spChg>
        <pc:spChg chg="add mod">
          <ac:chgData name="Zeng, Xubin - (xubin)" userId="8035a9b4-9c48-45e5-9b2c-46dc1228cc01" providerId="ADAL" clId="{D5843B2D-557D-43DF-97D4-5DAE9DDA489A}" dt="2020-07-19T16:06:05.689" v="5203" actId="207"/>
          <ac:spMkLst>
            <pc:docMk/>
            <pc:sldMk cId="2001835759" sldId="260"/>
            <ac:spMk id="9" creationId="{7EC49A52-1974-4BA2-AE2C-5C076CF2DB3F}"/>
          </ac:spMkLst>
        </pc:spChg>
        <pc:picChg chg="mod modCrop">
          <ac:chgData name="Zeng, Xubin - (xubin)" userId="8035a9b4-9c48-45e5-9b2c-46dc1228cc01" providerId="ADAL" clId="{D5843B2D-557D-43DF-97D4-5DAE9DDA489A}" dt="2020-07-19T16:00:02.476" v="4983" actId="1036"/>
          <ac:picMkLst>
            <pc:docMk/>
            <pc:sldMk cId="2001835759" sldId="260"/>
            <ac:picMk id="2" creationId="{3FDB6A75-8D79-9A4E-9759-620101087EFA}"/>
          </ac:picMkLst>
        </pc:picChg>
        <pc:picChg chg="add del">
          <ac:chgData name="Zeng, Xubin - (xubin)" userId="8035a9b4-9c48-45e5-9b2c-46dc1228cc01" providerId="ADAL" clId="{D5843B2D-557D-43DF-97D4-5DAE9DDA489A}" dt="2020-07-19T15:59:39.911" v="4967" actId="478"/>
          <ac:picMkLst>
            <pc:docMk/>
            <pc:sldMk cId="2001835759" sldId="260"/>
            <ac:picMk id="4" creationId="{44C77556-28CE-7841-A6AD-BB438DF3DFF2}"/>
          </ac:picMkLst>
        </pc:picChg>
        <pc:picChg chg="add mod">
          <ac:chgData name="Zeng, Xubin - (xubin)" userId="8035a9b4-9c48-45e5-9b2c-46dc1228cc01" providerId="ADAL" clId="{D5843B2D-557D-43DF-97D4-5DAE9DDA489A}" dt="2020-07-19T16:04:14.296" v="5098" actId="1038"/>
          <ac:picMkLst>
            <pc:docMk/>
            <pc:sldMk cId="2001835759" sldId="260"/>
            <ac:picMk id="6" creationId="{CB7E4981-79ED-492A-A9D6-E7F4DE185139}"/>
          </ac:picMkLst>
        </pc:picChg>
        <pc:picChg chg="add mod">
          <ac:chgData name="Zeng, Xubin - (xubin)" userId="8035a9b4-9c48-45e5-9b2c-46dc1228cc01" providerId="ADAL" clId="{D5843B2D-557D-43DF-97D4-5DAE9DDA489A}" dt="2020-07-19T16:04:48.547" v="5199" actId="1035"/>
          <ac:picMkLst>
            <pc:docMk/>
            <pc:sldMk cId="2001835759" sldId="260"/>
            <ac:picMk id="7" creationId="{67551F8C-6DCA-4375-A363-F5D7A1FB84B3}"/>
          </ac:picMkLst>
        </pc:picChg>
      </pc:sldChg>
      <pc:sldChg chg="addSp delSp modSp del mod">
        <pc:chgData name="Zeng, Xubin - (xubin)" userId="8035a9b4-9c48-45e5-9b2c-46dc1228cc01" providerId="ADAL" clId="{D5843B2D-557D-43DF-97D4-5DAE9DDA489A}" dt="2020-07-19T16:17:36.886" v="5617" actId="47"/>
        <pc:sldMkLst>
          <pc:docMk/>
          <pc:sldMk cId="1718412212" sldId="261"/>
        </pc:sldMkLst>
        <pc:spChg chg="del mod">
          <ac:chgData name="Zeng, Xubin - (xubin)" userId="8035a9b4-9c48-45e5-9b2c-46dc1228cc01" providerId="ADAL" clId="{D5843B2D-557D-43DF-97D4-5DAE9DDA489A}" dt="2020-07-19T16:01:27.989" v="5000" actId="478"/>
          <ac:spMkLst>
            <pc:docMk/>
            <pc:sldMk cId="1718412212" sldId="261"/>
            <ac:spMk id="13" creationId="{7A868967-5A58-FE4E-B0D8-9D29827C5FF4}"/>
          </ac:spMkLst>
        </pc:spChg>
        <pc:grpChg chg="add mod">
          <ac:chgData name="Zeng, Xubin - (xubin)" userId="8035a9b4-9c48-45e5-9b2c-46dc1228cc01" providerId="ADAL" clId="{D5843B2D-557D-43DF-97D4-5DAE9DDA489A}" dt="2020-07-19T16:03:51.747" v="5008" actId="164"/>
          <ac:grpSpMkLst>
            <pc:docMk/>
            <pc:sldMk cId="1718412212" sldId="261"/>
            <ac:grpSpMk id="4" creationId="{67F92ED3-D2BB-40F0-A2B0-9313CA605DF8}"/>
          </ac:grpSpMkLst>
        </pc:grpChg>
        <pc:picChg chg="add mod modCrop">
          <ac:chgData name="Zeng, Xubin - (xubin)" userId="8035a9b4-9c48-45e5-9b2c-46dc1228cc01" providerId="ADAL" clId="{D5843B2D-557D-43DF-97D4-5DAE9DDA489A}" dt="2020-07-19T16:03:51.747" v="5008" actId="164"/>
          <ac:picMkLst>
            <pc:docMk/>
            <pc:sldMk cId="1718412212" sldId="261"/>
            <ac:picMk id="2" creationId="{EF3582B8-3D56-4382-8B49-C3C936547E3F}"/>
          </ac:picMkLst>
        </pc:picChg>
        <pc:picChg chg="mod modCrop">
          <ac:chgData name="Zeng, Xubin - (xubin)" userId="8035a9b4-9c48-45e5-9b2c-46dc1228cc01" providerId="ADAL" clId="{D5843B2D-557D-43DF-97D4-5DAE9DDA489A}" dt="2020-07-19T16:03:51.747" v="5008" actId="164"/>
          <ac:picMkLst>
            <pc:docMk/>
            <pc:sldMk cId="1718412212" sldId="261"/>
            <ac:picMk id="7" creationId="{04AC4209-8BDD-D749-BDAC-A5CD3470CAA7}"/>
          </ac:picMkLst>
        </pc:picChg>
        <pc:picChg chg="del">
          <ac:chgData name="Zeng, Xubin - (xubin)" userId="8035a9b4-9c48-45e5-9b2c-46dc1228cc01" providerId="ADAL" clId="{D5843B2D-557D-43DF-97D4-5DAE9DDA489A}" dt="2020-07-19T16:01:21.819" v="4998" actId="478"/>
          <ac:picMkLst>
            <pc:docMk/>
            <pc:sldMk cId="1718412212" sldId="261"/>
            <ac:picMk id="10" creationId="{3E9CA132-A5B5-FB43-81CE-D5352449CB8D}"/>
          </ac:picMkLst>
        </pc:picChg>
        <pc:picChg chg="mod modCrop">
          <ac:chgData name="Zeng, Xubin - (xubin)" userId="8035a9b4-9c48-45e5-9b2c-46dc1228cc01" providerId="ADAL" clId="{D5843B2D-557D-43DF-97D4-5DAE9DDA489A}" dt="2020-07-19T16:03:51.747" v="5008" actId="164"/>
          <ac:picMkLst>
            <pc:docMk/>
            <pc:sldMk cId="1718412212" sldId="261"/>
            <ac:picMk id="11" creationId="{F5FA052C-01AF-7140-ACA8-EBD06DA91207}"/>
          </ac:picMkLst>
        </pc:picChg>
        <pc:picChg chg="del">
          <ac:chgData name="Zeng, Xubin - (xubin)" userId="8035a9b4-9c48-45e5-9b2c-46dc1228cc01" providerId="ADAL" clId="{D5843B2D-557D-43DF-97D4-5DAE9DDA489A}" dt="2020-07-19T16:01:19.598" v="4997" actId="478"/>
          <ac:picMkLst>
            <pc:docMk/>
            <pc:sldMk cId="1718412212" sldId="261"/>
            <ac:picMk id="16" creationId="{879B0FFA-BEE2-E648-92FA-841AA4026195}"/>
          </ac:picMkLst>
        </pc:picChg>
        <pc:picChg chg="mod">
          <ac:chgData name="Zeng, Xubin - (xubin)" userId="8035a9b4-9c48-45e5-9b2c-46dc1228cc01" providerId="ADAL" clId="{D5843B2D-557D-43DF-97D4-5DAE9DDA489A}" dt="2020-07-19T16:04:27.502" v="5099" actId="1076"/>
          <ac:picMkLst>
            <pc:docMk/>
            <pc:sldMk cId="1718412212" sldId="261"/>
            <ac:picMk id="17" creationId="{FA031431-A6DC-8E45-B6CF-903CDC2D3151}"/>
          </ac:picMkLst>
        </pc:picChg>
      </pc:sldChg>
      <pc:sldChg chg="del">
        <pc:chgData name="Zeng, Xubin - (xubin)" userId="8035a9b4-9c48-45e5-9b2c-46dc1228cc01" providerId="ADAL" clId="{D5843B2D-557D-43DF-97D4-5DAE9DDA489A}" dt="2020-07-18T20:49:38.643" v="3942" actId="2696"/>
        <pc:sldMkLst>
          <pc:docMk/>
          <pc:sldMk cId="2543018063" sldId="263"/>
        </pc:sldMkLst>
      </pc:sldChg>
      <pc:sldChg chg="addSp delSp modSp mod ord">
        <pc:chgData name="Zeng, Xubin - (xubin)" userId="8035a9b4-9c48-45e5-9b2c-46dc1228cc01" providerId="ADAL" clId="{D5843B2D-557D-43DF-97D4-5DAE9DDA489A}" dt="2020-07-20T17:35:27.680" v="9659" actId="20577"/>
        <pc:sldMkLst>
          <pc:docMk/>
          <pc:sldMk cId="2722883863" sldId="294"/>
        </pc:sldMkLst>
        <pc:spChg chg="add del mod">
          <ac:chgData name="Zeng, Xubin - (xubin)" userId="8035a9b4-9c48-45e5-9b2c-46dc1228cc01" providerId="ADAL" clId="{D5843B2D-557D-43DF-97D4-5DAE9DDA489A}" dt="2020-07-19T17:52:10.076" v="6971" actId="1035"/>
          <ac:spMkLst>
            <pc:docMk/>
            <pc:sldMk cId="2722883863" sldId="294"/>
            <ac:spMk id="2" creationId="{00000000-0000-0000-0000-000000000000}"/>
          </ac:spMkLst>
        </pc:spChg>
        <pc:spChg chg="mod">
          <ac:chgData name="Zeng, Xubin - (xubin)" userId="8035a9b4-9c48-45e5-9b2c-46dc1228cc01" providerId="ADAL" clId="{D5843B2D-557D-43DF-97D4-5DAE9DDA489A}" dt="2020-07-19T17:51:11.440" v="6948" actId="20577"/>
          <ac:spMkLst>
            <pc:docMk/>
            <pc:sldMk cId="2722883863" sldId="294"/>
            <ac:spMk id="3" creationId="{00000000-0000-0000-0000-000000000000}"/>
          </ac:spMkLst>
        </pc:spChg>
        <pc:spChg chg="add del mod">
          <ac:chgData name="Zeng, Xubin - (xubin)" userId="8035a9b4-9c48-45e5-9b2c-46dc1228cc01" providerId="ADAL" clId="{D5843B2D-557D-43DF-97D4-5DAE9DDA489A}" dt="2020-07-19T17:51:44.068" v="6952" actId="21"/>
          <ac:spMkLst>
            <pc:docMk/>
            <pc:sldMk cId="2722883863" sldId="294"/>
            <ac:spMk id="7" creationId="{D6A4D0DB-EB07-492E-8DC8-103FE37BCE5B}"/>
          </ac:spMkLst>
        </pc:spChg>
        <pc:spChg chg="add mod">
          <ac:chgData name="Zeng, Xubin - (xubin)" userId="8035a9b4-9c48-45e5-9b2c-46dc1228cc01" providerId="ADAL" clId="{D5843B2D-557D-43DF-97D4-5DAE9DDA489A}" dt="2020-07-20T17:35:27.680" v="9659" actId="20577"/>
          <ac:spMkLst>
            <pc:docMk/>
            <pc:sldMk cId="2722883863" sldId="294"/>
            <ac:spMk id="8" creationId="{B335A5F5-4AEF-4920-9050-9CAB9175DB09}"/>
          </ac:spMkLst>
        </pc:spChg>
        <pc:spChg chg="add mod">
          <ac:chgData name="Zeng, Xubin - (xubin)" userId="8035a9b4-9c48-45e5-9b2c-46dc1228cc01" providerId="ADAL" clId="{D5843B2D-557D-43DF-97D4-5DAE9DDA489A}" dt="2020-07-19T18:19:27.956" v="7541" actId="255"/>
          <ac:spMkLst>
            <pc:docMk/>
            <pc:sldMk cId="2722883863" sldId="294"/>
            <ac:spMk id="10" creationId="{7D2355C0-1F4A-4088-9F87-0EB37B2A5493}"/>
          </ac:spMkLst>
        </pc:spChg>
        <pc:spChg chg="add mod">
          <ac:chgData name="Zeng, Xubin - (xubin)" userId="8035a9b4-9c48-45e5-9b2c-46dc1228cc01" providerId="ADAL" clId="{D5843B2D-557D-43DF-97D4-5DAE9DDA489A}" dt="2020-07-19T18:17:21.871" v="7361" actId="207"/>
          <ac:spMkLst>
            <pc:docMk/>
            <pc:sldMk cId="2722883863" sldId="294"/>
            <ac:spMk id="12" creationId="{A3056540-07B7-497C-976D-E732325691F5}"/>
          </ac:spMkLst>
        </pc:spChg>
        <pc:spChg chg="add mod">
          <ac:chgData name="Zeng, Xubin - (xubin)" userId="8035a9b4-9c48-45e5-9b2c-46dc1228cc01" providerId="ADAL" clId="{D5843B2D-557D-43DF-97D4-5DAE9DDA489A}" dt="2020-07-19T18:18:30.645" v="7480" actId="207"/>
          <ac:spMkLst>
            <pc:docMk/>
            <pc:sldMk cId="2722883863" sldId="294"/>
            <ac:spMk id="14" creationId="{0DD5D149-FAE9-4F3C-BEBF-02F6696FEEF8}"/>
          </ac:spMkLst>
        </pc:spChg>
        <pc:picChg chg="add mod">
          <ac:chgData name="Zeng, Xubin - (xubin)" userId="8035a9b4-9c48-45e5-9b2c-46dc1228cc01" providerId="ADAL" clId="{D5843B2D-557D-43DF-97D4-5DAE9DDA489A}" dt="2020-07-19T17:50:08.947" v="6793" actId="1036"/>
          <ac:picMkLst>
            <pc:docMk/>
            <pc:sldMk cId="2722883863" sldId="294"/>
            <ac:picMk id="4" creationId="{DBC770AC-FFE3-450A-89FB-410C30DAAF5E}"/>
          </ac:picMkLst>
        </pc:picChg>
        <pc:picChg chg="add mod">
          <ac:chgData name="Zeng, Xubin - (xubin)" userId="8035a9b4-9c48-45e5-9b2c-46dc1228cc01" providerId="ADAL" clId="{D5843B2D-557D-43DF-97D4-5DAE9DDA489A}" dt="2020-07-19T17:50:30.396" v="6939" actId="1035"/>
          <ac:picMkLst>
            <pc:docMk/>
            <pc:sldMk cId="2722883863" sldId="294"/>
            <ac:picMk id="5" creationId="{3363E3D3-F06C-46F7-AFE3-2DF8AF497A3C}"/>
          </ac:picMkLst>
        </pc:picChg>
        <pc:picChg chg="add del">
          <ac:chgData name="Zeng, Xubin - (xubin)" userId="8035a9b4-9c48-45e5-9b2c-46dc1228cc01" providerId="ADAL" clId="{D5843B2D-557D-43DF-97D4-5DAE9DDA489A}" dt="2020-07-18T18:20:58.805" v="199" actId="22"/>
          <ac:picMkLst>
            <pc:docMk/>
            <pc:sldMk cId="2722883863" sldId="294"/>
            <ac:picMk id="5" creationId="{FB36990B-2BC3-42FF-BB3D-49873E1D4FEE}"/>
          </ac:picMkLst>
        </pc:picChg>
        <pc:picChg chg="add mod">
          <ac:chgData name="Zeng, Xubin - (xubin)" userId="8035a9b4-9c48-45e5-9b2c-46dc1228cc01" providerId="ADAL" clId="{D5843B2D-557D-43DF-97D4-5DAE9DDA489A}" dt="2020-07-19T18:14:56.913" v="7205" actId="1035"/>
          <ac:picMkLst>
            <pc:docMk/>
            <pc:sldMk cId="2722883863" sldId="294"/>
            <ac:picMk id="9" creationId="{1829B249-FB35-4065-9CCA-5AEB0F107621}"/>
          </ac:picMkLst>
        </pc:picChg>
        <pc:picChg chg="add mod">
          <ac:chgData name="Zeng, Xubin - (xubin)" userId="8035a9b4-9c48-45e5-9b2c-46dc1228cc01" providerId="ADAL" clId="{D5843B2D-557D-43DF-97D4-5DAE9DDA489A}" dt="2020-07-19T18:16:11.668" v="7344" actId="1037"/>
          <ac:picMkLst>
            <pc:docMk/>
            <pc:sldMk cId="2722883863" sldId="294"/>
            <ac:picMk id="11" creationId="{D5EFFCC5-5C77-42F9-9CC6-1308B29E3CCF}"/>
          </ac:picMkLst>
        </pc:picChg>
        <pc:picChg chg="add del mod">
          <ac:chgData name="Zeng, Xubin - (xubin)" userId="8035a9b4-9c48-45e5-9b2c-46dc1228cc01" providerId="ADAL" clId="{D5843B2D-557D-43DF-97D4-5DAE9DDA489A}" dt="2020-07-19T18:18:16.338" v="7478" actId="478"/>
          <ac:picMkLst>
            <pc:docMk/>
            <pc:sldMk cId="2722883863" sldId="294"/>
            <ac:picMk id="13" creationId="{DBC62796-F179-40F0-993E-FC005AE36B64}"/>
          </ac:picMkLst>
        </pc:picChg>
      </pc:sldChg>
      <pc:sldChg chg="modSp mod modNotesTx">
        <pc:chgData name="Zeng, Xubin - (xubin)" userId="8035a9b4-9c48-45e5-9b2c-46dc1228cc01" providerId="ADAL" clId="{D5843B2D-557D-43DF-97D4-5DAE9DDA489A}" dt="2020-07-20T16:03:21.747" v="9305" actId="20577"/>
        <pc:sldMkLst>
          <pc:docMk/>
          <pc:sldMk cId="1269959535" sldId="383"/>
        </pc:sldMkLst>
        <pc:spChg chg="mod">
          <ac:chgData name="Zeng, Xubin - (xubin)" userId="8035a9b4-9c48-45e5-9b2c-46dc1228cc01" providerId="ADAL" clId="{D5843B2D-557D-43DF-97D4-5DAE9DDA489A}" dt="2020-07-18T20:20:35.429" v="2735" actId="113"/>
          <ac:spMkLst>
            <pc:docMk/>
            <pc:sldMk cId="1269959535" sldId="383"/>
            <ac:spMk id="2" creationId="{00000000-0000-0000-0000-000000000000}"/>
          </ac:spMkLst>
        </pc:spChg>
        <pc:spChg chg="mod">
          <ac:chgData name="Zeng, Xubin - (xubin)" userId="8035a9b4-9c48-45e5-9b2c-46dc1228cc01" providerId="ADAL" clId="{D5843B2D-557D-43DF-97D4-5DAE9DDA489A}" dt="2020-07-18T18:51:12.959" v="1632" actId="14100"/>
          <ac:spMkLst>
            <pc:docMk/>
            <pc:sldMk cId="1269959535" sldId="383"/>
            <ac:spMk id="8" creationId="{441251D2-1CBC-4842-863C-938ED49E0E11}"/>
          </ac:spMkLst>
        </pc:spChg>
      </pc:sldChg>
      <pc:sldChg chg="addSp delSp modSp del mod">
        <pc:chgData name="Zeng, Xubin - (xubin)" userId="8035a9b4-9c48-45e5-9b2c-46dc1228cc01" providerId="ADAL" clId="{D5843B2D-557D-43DF-97D4-5DAE9DDA489A}" dt="2020-07-23T16:36:05.080" v="9690" actId="2696"/>
        <pc:sldMkLst>
          <pc:docMk/>
          <pc:sldMk cId="1157334845" sldId="384"/>
        </pc:sldMkLst>
        <pc:spChg chg="mod">
          <ac:chgData name="Zeng, Xubin - (xubin)" userId="8035a9b4-9c48-45e5-9b2c-46dc1228cc01" providerId="ADAL" clId="{D5843B2D-557D-43DF-97D4-5DAE9DDA489A}" dt="2020-07-18T20:20:27.948" v="2734" actId="113"/>
          <ac:spMkLst>
            <pc:docMk/>
            <pc:sldMk cId="1157334845" sldId="384"/>
            <ac:spMk id="2" creationId="{00000000-0000-0000-0000-000000000000}"/>
          </ac:spMkLst>
        </pc:spChg>
        <pc:spChg chg="add mod">
          <ac:chgData name="Zeng, Xubin - (xubin)" userId="8035a9b4-9c48-45e5-9b2c-46dc1228cc01" providerId="ADAL" clId="{D5843B2D-557D-43DF-97D4-5DAE9DDA489A}" dt="2020-07-18T19:17:58.959" v="2341" actId="207"/>
          <ac:spMkLst>
            <pc:docMk/>
            <pc:sldMk cId="1157334845" sldId="384"/>
            <ac:spMk id="5" creationId="{91C5DB54-B6B0-418C-8C50-AEBAE2D99047}"/>
          </ac:spMkLst>
        </pc:spChg>
        <pc:spChg chg="del mod">
          <ac:chgData name="Zeng, Xubin - (xubin)" userId="8035a9b4-9c48-45e5-9b2c-46dc1228cc01" providerId="ADAL" clId="{D5843B2D-557D-43DF-97D4-5DAE9DDA489A}" dt="2020-07-18T19:13:18.247" v="2160" actId="21"/>
          <ac:spMkLst>
            <pc:docMk/>
            <pc:sldMk cId="1157334845" sldId="384"/>
            <ac:spMk id="6" creationId="{88917106-2CEC-490D-BF0A-25DB782CC58A}"/>
          </ac:spMkLst>
        </pc:spChg>
      </pc:sldChg>
      <pc:sldChg chg="addSp delSp modSp del mod">
        <pc:chgData name="Zeng, Xubin - (xubin)" userId="8035a9b4-9c48-45e5-9b2c-46dc1228cc01" providerId="ADAL" clId="{D5843B2D-557D-43DF-97D4-5DAE9DDA489A}" dt="2020-07-23T17:22:37.963" v="9692" actId="2696"/>
        <pc:sldMkLst>
          <pc:docMk/>
          <pc:sldMk cId="726999840" sldId="793"/>
        </pc:sldMkLst>
        <pc:spChg chg="del mod">
          <ac:chgData name="Zeng, Xubin - (xubin)" userId="8035a9b4-9c48-45e5-9b2c-46dc1228cc01" providerId="ADAL" clId="{D5843B2D-557D-43DF-97D4-5DAE9DDA489A}" dt="2020-07-18T19:19:27.524" v="2347" actId="21"/>
          <ac:spMkLst>
            <pc:docMk/>
            <pc:sldMk cId="726999840" sldId="793"/>
            <ac:spMk id="2" creationId="{00000000-0000-0000-0000-000000000000}"/>
          </ac:spMkLst>
        </pc:spChg>
        <pc:spChg chg="mod">
          <ac:chgData name="Zeng, Xubin - (xubin)" userId="8035a9b4-9c48-45e5-9b2c-46dc1228cc01" providerId="ADAL" clId="{D5843B2D-557D-43DF-97D4-5DAE9DDA489A}" dt="2020-07-18T20:18:53.179" v="2693" actId="20577"/>
          <ac:spMkLst>
            <pc:docMk/>
            <pc:sldMk cId="726999840" sldId="793"/>
            <ac:spMk id="5" creationId="{7111FCA0-C543-47AF-A3EA-1830BF8C14B4}"/>
          </ac:spMkLst>
        </pc:spChg>
        <pc:spChg chg="add mod">
          <ac:chgData name="Zeng, Xubin - (xubin)" userId="8035a9b4-9c48-45e5-9b2c-46dc1228cc01" providerId="ADAL" clId="{D5843B2D-557D-43DF-97D4-5DAE9DDA489A}" dt="2020-07-18T20:16:15.780" v="2559" actId="1036"/>
          <ac:spMkLst>
            <pc:docMk/>
            <pc:sldMk cId="726999840" sldId="793"/>
            <ac:spMk id="6" creationId="{539E113E-E024-413C-9A13-399803B9AA6C}"/>
          </ac:spMkLst>
        </pc:spChg>
        <pc:spChg chg="add mod">
          <ac:chgData name="Zeng, Xubin - (xubin)" userId="8035a9b4-9c48-45e5-9b2c-46dc1228cc01" providerId="ADAL" clId="{D5843B2D-557D-43DF-97D4-5DAE9DDA489A}" dt="2020-07-18T20:20:47.047" v="2737" actId="113"/>
          <ac:spMkLst>
            <pc:docMk/>
            <pc:sldMk cId="726999840" sldId="793"/>
            <ac:spMk id="8" creationId="{72273A37-2419-4AD1-B195-43A74F078E73}"/>
          </ac:spMkLst>
        </pc:spChg>
        <pc:picChg chg="mod">
          <ac:chgData name="Zeng, Xubin - (xubin)" userId="8035a9b4-9c48-45e5-9b2c-46dc1228cc01" providerId="ADAL" clId="{D5843B2D-557D-43DF-97D4-5DAE9DDA489A}" dt="2020-07-18T20:15:00.847" v="2525" actId="1035"/>
          <ac:picMkLst>
            <pc:docMk/>
            <pc:sldMk cId="726999840" sldId="793"/>
            <ac:picMk id="3" creationId="{C9E0CF2E-641D-4E56-A326-56F1766326A8}"/>
          </ac:picMkLst>
        </pc:picChg>
        <pc:picChg chg="add del mod">
          <ac:chgData name="Zeng, Xubin - (xubin)" userId="8035a9b4-9c48-45e5-9b2c-46dc1228cc01" providerId="ADAL" clId="{D5843B2D-557D-43DF-97D4-5DAE9DDA489A}" dt="2020-07-18T20:14:46.920" v="2517" actId="21"/>
          <ac:picMkLst>
            <pc:docMk/>
            <pc:sldMk cId="726999840" sldId="793"/>
            <ac:picMk id="7" creationId="{705337A1-52B2-4D51-8D0B-0EAE1BF7A494}"/>
          </ac:picMkLst>
        </pc:picChg>
      </pc:sldChg>
      <pc:sldChg chg="del ord">
        <pc:chgData name="Zeng, Xubin - (xubin)" userId="8035a9b4-9c48-45e5-9b2c-46dc1228cc01" providerId="ADAL" clId="{D5843B2D-557D-43DF-97D4-5DAE9DDA489A}" dt="2020-07-18T20:50:03.269" v="3944" actId="2696"/>
        <pc:sldMkLst>
          <pc:docMk/>
          <pc:sldMk cId="1667861419" sldId="794"/>
        </pc:sldMkLst>
      </pc:sldChg>
      <pc:sldChg chg="addSp modSp mod">
        <pc:chgData name="Zeng, Xubin - (xubin)" userId="8035a9b4-9c48-45e5-9b2c-46dc1228cc01" providerId="ADAL" clId="{D5843B2D-557D-43DF-97D4-5DAE9DDA489A}" dt="2020-07-18T20:32:35.093" v="3318" actId="207"/>
        <pc:sldMkLst>
          <pc:docMk/>
          <pc:sldMk cId="3310824186" sldId="795"/>
        </pc:sldMkLst>
        <pc:spChg chg="mod">
          <ac:chgData name="Zeng, Xubin - (xubin)" userId="8035a9b4-9c48-45e5-9b2c-46dc1228cc01" providerId="ADAL" clId="{D5843B2D-557D-43DF-97D4-5DAE9DDA489A}" dt="2020-07-18T20:20:15.874" v="2733" actId="207"/>
          <ac:spMkLst>
            <pc:docMk/>
            <pc:sldMk cId="3310824186" sldId="795"/>
            <ac:spMk id="2" creationId="{00000000-0000-0000-0000-000000000000}"/>
          </ac:spMkLst>
        </pc:spChg>
        <pc:spChg chg="add mod">
          <ac:chgData name="Zeng, Xubin - (xubin)" userId="8035a9b4-9c48-45e5-9b2c-46dc1228cc01" providerId="ADAL" clId="{D5843B2D-557D-43DF-97D4-5DAE9DDA489A}" dt="2020-07-18T20:24:18.215" v="2925" actId="20577"/>
          <ac:spMkLst>
            <pc:docMk/>
            <pc:sldMk cId="3310824186" sldId="795"/>
            <ac:spMk id="3" creationId="{B26CA942-6EEC-4CEC-8150-D2BFE1CA547D}"/>
          </ac:spMkLst>
        </pc:spChg>
        <pc:spChg chg="add mod">
          <ac:chgData name="Zeng, Xubin - (xubin)" userId="8035a9b4-9c48-45e5-9b2c-46dc1228cc01" providerId="ADAL" clId="{D5843B2D-557D-43DF-97D4-5DAE9DDA489A}" dt="2020-07-18T20:32:35.093" v="3318" actId="207"/>
          <ac:spMkLst>
            <pc:docMk/>
            <pc:sldMk cId="3310824186" sldId="795"/>
            <ac:spMk id="5" creationId="{8CE06429-B8CB-418F-9130-11498A9CA62E}"/>
          </ac:spMkLst>
        </pc:spChg>
        <pc:picChg chg="mod">
          <ac:chgData name="Zeng, Xubin - (xubin)" userId="8035a9b4-9c48-45e5-9b2c-46dc1228cc01" providerId="ADAL" clId="{D5843B2D-557D-43DF-97D4-5DAE9DDA489A}" dt="2020-07-18T19:28:00.347" v="2427" actId="1036"/>
          <ac:picMkLst>
            <pc:docMk/>
            <pc:sldMk cId="3310824186" sldId="795"/>
            <ac:picMk id="7" creationId="{2E572C3C-B8DE-46D4-BC43-E5C0B7C9E7CB}"/>
          </ac:picMkLst>
        </pc:picChg>
      </pc:sldChg>
      <pc:sldChg chg="addSp delSp modSp del mod ord">
        <pc:chgData name="Zeng, Xubin - (xubin)" userId="8035a9b4-9c48-45e5-9b2c-46dc1228cc01" providerId="ADAL" clId="{D5843B2D-557D-43DF-97D4-5DAE9DDA489A}" dt="2020-07-18T20:49:58.147" v="3943" actId="2696"/>
        <pc:sldMkLst>
          <pc:docMk/>
          <pc:sldMk cId="1476305438" sldId="796"/>
        </pc:sldMkLst>
        <pc:spChg chg="del mod">
          <ac:chgData name="Zeng, Xubin - (xubin)" userId="8035a9b4-9c48-45e5-9b2c-46dc1228cc01" providerId="ADAL" clId="{D5843B2D-557D-43DF-97D4-5DAE9DDA489A}" dt="2020-07-18T19:04:12.004" v="1897" actId="21"/>
          <ac:spMkLst>
            <pc:docMk/>
            <pc:sldMk cId="1476305438" sldId="796"/>
            <ac:spMk id="2" creationId="{00000000-0000-0000-0000-000000000000}"/>
          </ac:spMkLst>
        </pc:spChg>
        <pc:spChg chg="del mod">
          <ac:chgData name="Zeng, Xubin - (xubin)" userId="8035a9b4-9c48-45e5-9b2c-46dc1228cc01" providerId="ADAL" clId="{D5843B2D-557D-43DF-97D4-5DAE9DDA489A}" dt="2020-07-18T19:02:07.502" v="1855" actId="21"/>
          <ac:spMkLst>
            <pc:docMk/>
            <pc:sldMk cId="1476305438" sldId="796"/>
            <ac:spMk id="3" creationId="{49C6785C-7528-4FE8-BBE8-A11A46489482}"/>
          </ac:spMkLst>
        </pc:spChg>
        <pc:spChg chg="add mod">
          <ac:chgData name="Zeng, Xubin - (xubin)" userId="8035a9b4-9c48-45e5-9b2c-46dc1228cc01" providerId="ADAL" clId="{D5843B2D-557D-43DF-97D4-5DAE9DDA489A}" dt="2020-07-18T18:59:19.657" v="1807" actId="20577"/>
          <ac:spMkLst>
            <pc:docMk/>
            <pc:sldMk cId="1476305438" sldId="796"/>
            <ac:spMk id="5" creationId="{C2227ED5-EBC6-41E4-96A4-DE8C2DDC16C8}"/>
          </ac:spMkLst>
        </pc:spChg>
        <pc:spChg chg="add del mod">
          <ac:chgData name="Zeng, Xubin - (xubin)" userId="8035a9b4-9c48-45e5-9b2c-46dc1228cc01" providerId="ADAL" clId="{D5843B2D-557D-43DF-97D4-5DAE9DDA489A}" dt="2020-07-18T19:07:38.136" v="2096" actId="21"/>
          <ac:spMkLst>
            <pc:docMk/>
            <pc:sldMk cId="1476305438" sldId="796"/>
            <ac:spMk id="9" creationId="{8BD022AD-A389-4B19-87B4-61D1142881FB}"/>
          </ac:spMkLst>
        </pc:spChg>
        <pc:spChg chg="add del mod">
          <ac:chgData name="Zeng, Xubin - (xubin)" userId="8035a9b4-9c48-45e5-9b2c-46dc1228cc01" providerId="ADAL" clId="{D5843B2D-557D-43DF-97D4-5DAE9DDA489A}" dt="2020-07-18T19:04:27.976" v="1902"/>
          <ac:spMkLst>
            <pc:docMk/>
            <pc:sldMk cId="1476305438" sldId="796"/>
            <ac:spMk id="10" creationId="{39F8FEF3-B45E-48A2-9DE8-4BA3643B4572}"/>
          </ac:spMkLst>
        </pc:spChg>
        <pc:spChg chg="add mod">
          <ac:chgData name="Zeng, Xubin - (xubin)" userId="8035a9b4-9c48-45e5-9b2c-46dc1228cc01" providerId="ADAL" clId="{D5843B2D-557D-43DF-97D4-5DAE9DDA489A}" dt="2020-07-18T19:06:45.143" v="2091" actId="14100"/>
          <ac:spMkLst>
            <pc:docMk/>
            <pc:sldMk cId="1476305438" sldId="796"/>
            <ac:spMk id="12" creationId="{33ADDFED-ED91-4B0E-BCC4-E2009E776F61}"/>
          </ac:spMkLst>
        </pc:spChg>
        <pc:spChg chg="add del mod">
          <ac:chgData name="Zeng, Xubin - (xubin)" userId="8035a9b4-9c48-45e5-9b2c-46dc1228cc01" providerId="ADAL" clId="{D5843B2D-557D-43DF-97D4-5DAE9DDA489A}" dt="2020-07-18T19:06:04.079" v="2075" actId="21"/>
          <ac:spMkLst>
            <pc:docMk/>
            <pc:sldMk cId="1476305438" sldId="796"/>
            <ac:spMk id="13" creationId="{F2315E76-7F43-437A-B111-F3A6F5697BED}"/>
          </ac:spMkLst>
        </pc:spChg>
        <pc:spChg chg="add del mod">
          <ac:chgData name="Zeng, Xubin - (xubin)" userId="8035a9b4-9c48-45e5-9b2c-46dc1228cc01" providerId="ADAL" clId="{D5843B2D-557D-43DF-97D4-5DAE9DDA489A}" dt="2020-07-18T19:07:44.615" v="2097" actId="21"/>
          <ac:spMkLst>
            <pc:docMk/>
            <pc:sldMk cId="1476305438" sldId="796"/>
            <ac:spMk id="15" creationId="{16D995F7-5623-485A-91BA-4F4F24A86C97}"/>
          </ac:spMkLst>
        </pc:spChg>
        <pc:picChg chg="mod">
          <ac:chgData name="Zeng, Xubin - (xubin)" userId="8035a9b4-9c48-45e5-9b2c-46dc1228cc01" providerId="ADAL" clId="{D5843B2D-557D-43DF-97D4-5DAE9DDA489A}" dt="2020-07-18T18:57:40.326" v="1695" actId="1076"/>
          <ac:picMkLst>
            <pc:docMk/>
            <pc:sldMk cId="1476305438" sldId="796"/>
            <ac:picMk id="6" creationId="{47CAD8A3-7E38-4047-9307-E1BFDA2EEB0D}"/>
          </ac:picMkLst>
        </pc:picChg>
        <pc:picChg chg="mod">
          <ac:chgData name="Zeng, Xubin - (xubin)" userId="8035a9b4-9c48-45e5-9b2c-46dc1228cc01" providerId="ADAL" clId="{D5843B2D-557D-43DF-97D4-5DAE9DDA489A}" dt="2020-07-18T18:57:51.543" v="1696" actId="1076"/>
          <ac:picMkLst>
            <pc:docMk/>
            <pc:sldMk cId="1476305438" sldId="796"/>
            <ac:picMk id="7" creationId="{CA7A7166-D443-416E-8CFE-FCD4D35DD887}"/>
          </ac:picMkLst>
        </pc:picChg>
        <pc:picChg chg="add del">
          <ac:chgData name="Zeng, Xubin - (xubin)" userId="8035a9b4-9c48-45e5-9b2c-46dc1228cc01" providerId="ADAL" clId="{D5843B2D-557D-43DF-97D4-5DAE9DDA489A}" dt="2020-07-18T19:04:27.960" v="1900"/>
          <ac:picMkLst>
            <pc:docMk/>
            <pc:sldMk cId="1476305438" sldId="796"/>
            <ac:picMk id="11" creationId="{3C0AA72E-59D4-4953-9921-EED402ED214E}"/>
          </ac:picMkLst>
        </pc:picChg>
      </pc:sldChg>
      <pc:sldChg chg="addSp modSp mod">
        <pc:chgData name="Zeng, Xubin - (xubin)" userId="8035a9b4-9c48-45e5-9b2c-46dc1228cc01" providerId="ADAL" clId="{D5843B2D-557D-43DF-97D4-5DAE9DDA489A}" dt="2020-07-20T17:36:41.747" v="9688" actId="20577"/>
        <pc:sldMkLst>
          <pc:docMk/>
          <pc:sldMk cId="2345663544" sldId="817"/>
        </pc:sldMkLst>
        <pc:spChg chg="mod">
          <ac:chgData name="Zeng, Xubin - (xubin)" userId="8035a9b4-9c48-45e5-9b2c-46dc1228cc01" providerId="ADAL" clId="{D5843B2D-557D-43DF-97D4-5DAE9DDA489A}" dt="2020-07-20T17:36:41.747" v="9688" actId="20577"/>
          <ac:spMkLst>
            <pc:docMk/>
            <pc:sldMk cId="2345663544" sldId="817"/>
            <ac:spMk id="3" creationId="{00000000-0000-0000-0000-000000000000}"/>
          </ac:spMkLst>
        </pc:spChg>
        <pc:spChg chg="add mod">
          <ac:chgData name="Zeng, Xubin - (xubin)" userId="8035a9b4-9c48-45e5-9b2c-46dc1228cc01" providerId="ADAL" clId="{D5843B2D-557D-43DF-97D4-5DAE9DDA489A}" dt="2020-07-19T16:51:41.945" v="6512" actId="208"/>
          <ac:spMkLst>
            <pc:docMk/>
            <pc:sldMk cId="2345663544" sldId="817"/>
            <ac:spMk id="4" creationId="{24CFA0FB-3ACE-453D-8B26-BC8A4E8409E9}"/>
          </ac:spMkLst>
        </pc:spChg>
        <pc:picChg chg="mod">
          <ac:chgData name="Zeng, Xubin - (xubin)" userId="8035a9b4-9c48-45e5-9b2c-46dc1228cc01" providerId="ADAL" clId="{D5843B2D-557D-43DF-97D4-5DAE9DDA489A}" dt="2020-07-18T18:39:05.702" v="1209" actId="1038"/>
          <ac:picMkLst>
            <pc:docMk/>
            <pc:sldMk cId="2345663544" sldId="817"/>
            <ac:picMk id="7" creationId="{00000000-0000-0000-0000-000000000000}"/>
          </ac:picMkLst>
        </pc:picChg>
      </pc:sldChg>
      <pc:sldChg chg="addSp delSp modSp new mod">
        <pc:chgData name="Zeng, Xubin - (xubin)" userId="8035a9b4-9c48-45e5-9b2c-46dc1228cc01" providerId="ADAL" clId="{D5843B2D-557D-43DF-97D4-5DAE9DDA489A}" dt="2020-07-20T17:25:26.634" v="9482" actId="20577"/>
        <pc:sldMkLst>
          <pc:docMk/>
          <pc:sldMk cId="2777914214" sldId="818"/>
        </pc:sldMkLst>
        <pc:spChg chg="add mod">
          <ac:chgData name="Zeng, Xubin - (xubin)" userId="8035a9b4-9c48-45e5-9b2c-46dc1228cc01" providerId="ADAL" clId="{D5843B2D-557D-43DF-97D4-5DAE9DDA489A}" dt="2020-07-18T20:42:44.094" v="3686" actId="207"/>
          <ac:spMkLst>
            <pc:docMk/>
            <pc:sldMk cId="2777914214" sldId="818"/>
            <ac:spMk id="4" creationId="{F70328FA-C39E-4085-8F79-07F40CB07302}"/>
          </ac:spMkLst>
        </pc:spChg>
        <pc:spChg chg="add mod">
          <ac:chgData name="Zeng, Xubin - (xubin)" userId="8035a9b4-9c48-45e5-9b2c-46dc1228cc01" providerId="ADAL" clId="{D5843B2D-557D-43DF-97D4-5DAE9DDA489A}" dt="2020-07-20T17:25:26.634" v="9482" actId="20577"/>
          <ac:spMkLst>
            <pc:docMk/>
            <pc:sldMk cId="2777914214" sldId="818"/>
            <ac:spMk id="6" creationId="{0AE7FC47-04CF-4A99-804F-20BD2A60C566}"/>
          </ac:spMkLst>
        </pc:spChg>
        <pc:picChg chg="add mod">
          <ac:chgData name="Zeng, Xubin - (xubin)" userId="8035a9b4-9c48-45e5-9b2c-46dc1228cc01" providerId="ADAL" clId="{D5843B2D-557D-43DF-97D4-5DAE9DDA489A}" dt="2020-07-18T20:41:08.914" v="3619" actId="1036"/>
          <ac:picMkLst>
            <pc:docMk/>
            <pc:sldMk cId="2777914214" sldId="818"/>
            <ac:picMk id="3" creationId="{0495E707-FD9A-4AD8-A85E-61C9382B8B62}"/>
          </ac:picMkLst>
        </pc:picChg>
        <pc:picChg chg="add del">
          <ac:chgData name="Zeng, Xubin - (xubin)" userId="8035a9b4-9c48-45e5-9b2c-46dc1228cc01" providerId="ADAL" clId="{D5843B2D-557D-43DF-97D4-5DAE9DDA489A}" dt="2020-07-18T20:42:04.630" v="3625"/>
          <ac:picMkLst>
            <pc:docMk/>
            <pc:sldMk cId="2777914214" sldId="818"/>
            <ac:picMk id="5" creationId="{EE8A1979-2BFB-42FB-880E-48CE67F9F59F}"/>
          </ac:picMkLst>
        </pc:picChg>
      </pc:sldChg>
      <pc:sldChg chg="addSp delSp modSp add mod">
        <pc:chgData name="Zeng, Xubin - (xubin)" userId="8035a9b4-9c48-45e5-9b2c-46dc1228cc01" providerId="ADAL" clId="{D5843B2D-557D-43DF-97D4-5DAE9DDA489A}" dt="2020-07-19T15:43:23.628" v="4958" actId="1037"/>
        <pc:sldMkLst>
          <pc:docMk/>
          <pc:sldMk cId="88440073" sldId="819"/>
        </pc:sldMkLst>
        <pc:spChg chg="mod">
          <ac:chgData name="Zeng, Xubin - (xubin)" userId="8035a9b4-9c48-45e5-9b2c-46dc1228cc01" providerId="ADAL" clId="{D5843B2D-557D-43DF-97D4-5DAE9DDA489A}" dt="2020-07-19T15:38:39.747" v="4851" actId="1035"/>
          <ac:spMkLst>
            <pc:docMk/>
            <pc:sldMk cId="88440073" sldId="819"/>
            <ac:spMk id="2" creationId="{C5053E1D-25F1-BE42-8FA9-AA6F8C8FD6AD}"/>
          </ac:spMkLst>
        </pc:spChg>
        <pc:spChg chg="mod">
          <ac:chgData name="Zeng, Xubin - (xubin)" userId="8035a9b4-9c48-45e5-9b2c-46dc1228cc01" providerId="ADAL" clId="{D5843B2D-557D-43DF-97D4-5DAE9DDA489A}" dt="2020-07-18T21:12:20.711" v="4677" actId="1036"/>
          <ac:spMkLst>
            <pc:docMk/>
            <pc:sldMk cId="88440073" sldId="819"/>
            <ac:spMk id="6" creationId="{9F74F332-0D17-D744-874C-C5B1892BC4FF}"/>
          </ac:spMkLst>
        </pc:spChg>
        <pc:spChg chg="add mod">
          <ac:chgData name="Zeng, Xubin - (xubin)" userId="8035a9b4-9c48-45e5-9b2c-46dc1228cc01" providerId="ADAL" clId="{D5843B2D-557D-43DF-97D4-5DAE9DDA489A}" dt="2020-07-19T15:43:23.628" v="4958" actId="1037"/>
          <ac:spMkLst>
            <pc:docMk/>
            <pc:sldMk cId="88440073" sldId="819"/>
            <ac:spMk id="7" creationId="{9C455B5B-00A4-4118-B2B2-E70FFA28EB52}"/>
          </ac:spMkLst>
        </pc:spChg>
        <pc:picChg chg="add mod">
          <ac:chgData name="Zeng, Xubin - (xubin)" userId="8035a9b4-9c48-45e5-9b2c-46dc1228cc01" providerId="ADAL" clId="{D5843B2D-557D-43DF-97D4-5DAE9DDA489A}" dt="2020-07-18T21:17:56.768" v="4836" actId="1035"/>
          <ac:picMkLst>
            <pc:docMk/>
            <pc:sldMk cId="88440073" sldId="819"/>
            <ac:picMk id="3" creationId="{2F2DFDFE-DA00-44A4-AAEF-7E2BBBB64978}"/>
          </ac:picMkLst>
        </pc:picChg>
        <pc:picChg chg="add mod">
          <ac:chgData name="Zeng, Xubin - (xubin)" userId="8035a9b4-9c48-45e5-9b2c-46dc1228cc01" providerId="ADAL" clId="{D5843B2D-557D-43DF-97D4-5DAE9DDA489A}" dt="2020-07-18T21:18:02.684" v="4840" actId="1035"/>
          <ac:picMkLst>
            <pc:docMk/>
            <pc:sldMk cId="88440073" sldId="819"/>
            <ac:picMk id="4" creationId="{38EC905E-D265-4E56-B30D-27493E3FDCA5}"/>
          </ac:picMkLst>
        </pc:picChg>
        <pc:picChg chg="mod modCrop">
          <ac:chgData name="Zeng, Xubin - (xubin)" userId="8035a9b4-9c48-45e5-9b2c-46dc1228cc01" providerId="ADAL" clId="{D5843B2D-557D-43DF-97D4-5DAE9DDA489A}" dt="2020-07-19T15:38:27.137" v="4849" actId="1038"/>
          <ac:picMkLst>
            <pc:docMk/>
            <pc:sldMk cId="88440073" sldId="819"/>
            <ac:picMk id="5" creationId="{3E1D05CE-1B38-2C41-A98C-EB0B40BBDF9C}"/>
          </ac:picMkLst>
        </pc:picChg>
        <pc:picChg chg="del">
          <ac:chgData name="Zeng, Xubin - (xubin)" userId="8035a9b4-9c48-45e5-9b2c-46dc1228cc01" providerId="ADAL" clId="{D5843B2D-557D-43DF-97D4-5DAE9DDA489A}" dt="2020-07-18T21:06:51.481" v="4403" actId="478"/>
          <ac:picMkLst>
            <pc:docMk/>
            <pc:sldMk cId="88440073" sldId="819"/>
            <ac:picMk id="8" creationId="{8C68B795-460D-F546-919B-AD34C810A83B}"/>
          </ac:picMkLst>
        </pc:picChg>
      </pc:sldChg>
      <pc:sldChg chg="addSp delSp modSp add mod ord modNotesTx">
        <pc:chgData name="Zeng, Xubin - (xubin)" userId="8035a9b4-9c48-45e5-9b2c-46dc1228cc01" providerId="ADAL" clId="{D5843B2D-557D-43DF-97D4-5DAE9DDA489A}" dt="2020-07-20T17:35:53.696" v="9671" actId="20577"/>
        <pc:sldMkLst>
          <pc:docMk/>
          <pc:sldMk cId="325774853" sldId="820"/>
        </pc:sldMkLst>
        <pc:spChg chg="mod">
          <ac:chgData name="Zeng, Xubin - (xubin)" userId="8035a9b4-9c48-45e5-9b2c-46dc1228cc01" providerId="ADAL" clId="{D5843B2D-557D-43DF-97D4-5DAE9DDA489A}" dt="2020-07-20T17:35:53.696" v="9671" actId="20577"/>
          <ac:spMkLst>
            <pc:docMk/>
            <pc:sldMk cId="325774853" sldId="820"/>
            <ac:spMk id="2" creationId="{00000000-0000-0000-0000-000000000000}"/>
          </ac:spMkLst>
        </pc:spChg>
        <pc:spChg chg="mod">
          <ac:chgData name="Zeng, Xubin - (xubin)" userId="8035a9b4-9c48-45e5-9b2c-46dc1228cc01" providerId="ADAL" clId="{D5843B2D-557D-43DF-97D4-5DAE9DDA489A}" dt="2020-07-19T16:30:55.390" v="5966" actId="20577"/>
          <ac:spMkLst>
            <pc:docMk/>
            <pc:sldMk cId="325774853" sldId="820"/>
            <ac:spMk id="8" creationId="{441251D2-1CBC-4842-863C-938ED49E0E11}"/>
          </ac:spMkLst>
        </pc:spChg>
        <pc:picChg chg="del">
          <ac:chgData name="Zeng, Xubin - (xubin)" userId="8035a9b4-9c48-45e5-9b2c-46dc1228cc01" providerId="ADAL" clId="{D5843B2D-557D-43DF-97D4-5DAE9DDA489A}" dt="2020-07-19T16:24:15.471" v="5744" actId="478"/>
          <ac:picMkLst>
            <pc:docMk/>
            <pc:sldMk cId="325774853" sldId="820"/>
            <ac:picMk id="6" creationId="{47CAD8A3-7E38-4047-9307-E1BFDA2EEB0D}"/>
          </ac:picMkLst>
        </pc:picChg>
        <pc:picChg chg="add mod">
          <ac:chgData name="Zeng, Xubin - (xubin)" userId="8035a9b4-9c48-45e5-9b2c-46dc1228cc01" providerId="ADAL" clId="{D5843B2D-557D-43DF-97D4-5DAE9DDA489A}" dt="2020-07-19T16:32:05.677" v="5982" actId="1037"/>
          <ac:picMkLst>
            <pc:docMk/>
            <pc:sldMk cId="325774853" sldId="820"/>
            <ac:picMk id="7" creationId="{4B752557-BDE8-4D7A-94AA-9EDBBD3A1F6C}"/>
          </ac:picMkLst>
        </pc:picChg>
        <pc:picChg chg="add mod">
          <ac:chgData name="Zeng, Xubin - (xubin)" userId="8035a9b4-9c48-45e5-9b2c-46dc1228cc01" providerId="ADAL" clId="{D5843B2D-557D-43DF-97D4-5DAE9DDA489A}" dt="2020-07-19T16:32:12.814" v="6015" actId="1036"/>
          <ac:picMkLst>
            <pc:docMk/>
            <pc:sldMk cId="325774853" sldId="820"/>
            <ac:picMk id="9" creationId="{6AB3B6D9-EB0C-4747-A941-3424FAE724A4}"/>
          </ac:picMkLst>
        </pc:picChg>
      </pc:sldChg>
      <pc:sldChg chg="addSp delSp modSp add mod ord">
        <pc:chgData name="Zeng, Xubin - (xubin)" userId="8035a9b4-9c48-45e5-9b2c-46dc1228cc01" providerId="ADAL" clId="{D5843B2D-557D-43DF-97D4-5DAE9DDA489A}" dt="2020-07-19T16:48:22.874" v="6429"/>
        <pc:sldMkLst>
          <pc:docMk/>
          <pc:sldMk cId="231588732" sldId="821"/>
        </pc:sldMkLst>
        <pc:spChg chg="mod">
          <ac:chgData name="Zeng, Xubin - (xubin)" userId="8035a9b4-9c48-45e5-9b2c-46dc1228cc01" providerId="ADAL" clId="{D5843B2D-557D-43DF-97D4-5DAE9DDA489A}" dt="2020-07-19T16:34:02.280" v="6049" actId="20577"/>
          <ac:spMkLst>
            <pc:docMk/>
            <pc:sldMk cId="231588732" sldId="821"/>
            <ac:spMk id="2" creationId="{00000000-0000-0000-0000-000000000000}"/>
          </ac:spMkLst>
        </pc:spChg>
        <pc:spChg chg="del mod">
          <ac:chgData name="Zeng, Xubin - (xubin)" userId="8035a9b4-9c48-45e5-9b2c-46dc1228cc01" providerId="ADAL" clId="{D5843B2D-557D-43DF-97D4-5DAE9DDA489A}" dt="2020-07-19T16:39:40.529" v="6081" actId="21"/>
          <ac:spMkLst>
            <pc:docMk/>
            <pc:sldMk cId="231588732" sldId="821"/>
            <ac:spMk id="8" creationId="{441251D2-1CBC-4842-863C-938ED49E0E11}"/>
          </ac:spMkLst>
        </pc:spChg>
        <pc:spChg chg="add mod">
          <ac:chgData name="Zeng, Xubin - (xubin)" userId="8035a9b4-9c48-45e5-9b2c-46dc1228cc01" providerId="ADAL" clId="{D5843B2D-557D-43DF-97D4-5DAE9DDA489A}" dt="2020-07-19T16:43:43.378" v="6160" actId="208"/>
          <ac:spMkLst>
            <pc:docMk/>
            <pc:sldMk cId="231588732" sldId="821"/>
            <ac:spMk id="12" creationId="{9400F9ED-EB6C-4077-ABC6-9D14DEC40023}"/>
          </ac:spMkLst>
        </pc:spChg>
        <pc:spChg chg="add del mod">
          <ac:chgData name="Zeng, Xubin - (xubin)" userId="8035a9b4-9c48-45e5-9b2c-46dc1228cc01" providerId="ADAL" clId="{D5843B2D-557D-43DF-97D4-5DAE9DDA489A}" dt="2020-07-19T16:45:41.831" v="6369"/>
          <ac:spMkLst>
            <pc:docMk/>
            <pc:sldMk cId="231588732" sldId="821"/>
            <ac:spMk id="16" creationId="{C33E537F-0C56-45E2-92B9-BBF51F73CEC3}"/>
          </ac:spMkLst>
        </pc:spChg>
        <pc:spChg chg="add mod">
          <ac:chgData name="Zeng, Xubin - (xubin)" userId="8035a9b4-9c48-45e5-9b2c-46dc1228cc01" providerId="ADAL" clId="{D5843B2D-557D-43DF-97D4-5DAE9DDA489A}" dt="2020-07-19T16:46:44.910" v="6419" actId="20577"/>
          <ac:spMkLst>
            <pc:docMk/>
            <pc:sldMk cId="231588732" sldId="821"/>
            <ac:spMk id="17" creationId="{4528FE74-E86E-40D2-8225-3749B45ED495}"/>
          </ac:spMkLst>
        </pc:spChg>
        <pc:picChg chg="add del mod">
          <ac:chgData name="Zeng, Xubin - (xubin)" userId="8035a9b4-9c48-45e5-9b2c-46dc1228cc01" providerId="ADAL" clId="{D5843B2D-557D-43DF-97D4-5DAE9DDA489A}" dt="2020-07-19T16:36:54.103" v="6054" actId="478"/>
          <ac:picMkLst>
            <pc:docMk/>
            <pc:sldMk cId="231588732" sldId="821"/>
            <ac:picMk id="3" creationId="{06A2FC4C-D82A-45F6-AB68-7AF29D5C5AFA}"/>
          </ac:picMkLst>
        </pc:picChg>
        <pc:picChg chg="add del mod">
          <ac:chgData name="Zeng, Xubin - (xubin)" userId="8035a9b4-9c48-45e5-9b2c-46dc1228cc01" providerId="ADAL" clId="{D5843B2D-557D-43DF-97D4-5DAE9DDA489A}" dt="2020-07-19T16:40:26.898" v="6122" actId="478"/>
          <ac:picMkLst>
            <pc:docMk/>
            <pc:sldMk cId="231588732" sldId="821"/>
            <ac:picMk id="5" creationId="{B60A62F6-F5F4-4464-9DCD-C35AF9E29C25}"/>
          </ac:picMkLst>
        </pc:picChg>
        <pc:picChg chg="add del">
          <ac:chgData name="Zeng, Xubin - (xubin)" userId="8035a9b4-9c48-45e5-9b2c-46dc1228cc01" providerId="ADAL" clId="{D5843B2D-557D-43DF-97D4-5DAE9DDA489A}" dt="2020-07-19T16:39:48.770" v="6083" actId="478"/>
          <ac:picMkLst>
            <pc:docMk/>
            <pc:sldMk cId="231588732" sldId="821"/>
            <ac:picMk id="6" creationId="{9C27FD8B-9C93-4838-800B-0F9C3332A779}"/>
          </ac:picMkLst>
        </pc:picChg>
        <pc:picChg chg="del">
          <ac:chgData name="Zeng, Xubin - (xubin)" userId="8035a9b4-9c48-45e5-9b2c-46dc1228cc01" providerId="ADAL" clId="{D5843B2D-557D-43DF-97D4-5DAE9DDA489A}" dt="2020-07-19T16:34:36.795" v="6050" actId="478"/>
          <ac:picMkLst>
            <pc:docMk/>
            <pc:sldMk cId="231588732" sldId="821"/>
            <ac:picMk id="7" creationId="{4B752557-BDE8-4D7A-94AA-9EDBBD3A1F6C}"/>
          </ac:picMkLst>
        </pc:picChg>
        <pc:picChg chg="del">
          <ac:chgData name="Zeng, Xubin - (xubin)" userId="8035a9b4-9c48-45e5-9b2c-46dc1228cc01" providerId="ADAL" clId="{D5843B2D-557D-43DF-97D4-5DAE9DDA489A}" dt="2020-07-19T16:34:38.867" v="6051" actId="478"/>
          <ac:picMkLst>
            <pc:docMk/>
            <pc:sldMk cId="231588732" sldId="821"/>
            <ac:picMk id="9" creationId="{6AB3B6D9-EB0C-4747-A941-3424FAE724A4}"/>
          </ac:picMkLst>
        </pc:picChg>
        <pc:picChg chg="add mod">
          <ac:chgData name="Zeng, Xubin - (xubin)" userId="8035a9b4-9c48-45e5-9b2c-46dc1228cc01" providerId="ADAL" clId="{D5843B2D-557D-43DF-97D4-5DAE9DDA489A}" dt="2020-07-19T16:42:57.580" v="6157" actId="1038"/>
          <ac:picMkLst>
            <pc:docMk/>
            <pc:sldMk cId="231588732" sldId="821"/>
            <ac:picMk id="10" creationId="{E1830D0F-98BD-4425-A319-F698FA4C7A4E}"/>
          </ac:picMkLst>
        </pc:picChg>
        <pc:picChg chg="add mod">
          <ac:chgData name="Zeng, Xubin - (xubin)" userId="8035a9b4-9c48-45e5-9b2c-46dc1228cc01" providerId="ADAL" clId="{D5843B2D-557D-43DF-97D4-5DAE9DDA489A}" dt="2020-07-19T16:42:34.812" v="6150" actId="14100"/>
          <ac:picMkLst>
            <pc:docMk/>
            <pc:sldMk cId="231588732" sldId="821"/>
            <ac:picMk id="11" creationId="{04068311-2D83-4D2B-929C-819FDDEB393F}"/>
          </ac:picMkLst>
        </pc:picChg>
        <pc:picChg chg="add mod">
          <ac:chgData name="Zeng, Xubin - (xubin)" userId="8035a9b4-9c48-45e5-9b2c-46dc1228cc01" providerId="ADAL" clId="{D5843B2D-557D-43DF-97D4-5DAE9DDA489A}" dt="2020-07-19T16:43:55.493" v="6203" actId="1037"/>
          <ac:picMkLst>
            <pc:docMk/>
            <pc:sldMk cId="231588732" sldId="821"/>
            <ac:picMk id="13" creationId="{BE427A1E-3B00-4315-9149-B5C7FDB5D40B}"/>
          </ac:picMkLst>
        </pc:picChg>
        <pc:picChg chg="add mod">
          <ac:chgData name="Zeng, Xubin - (xubin)" userId="8035a9b4-9c48-45e5-9b2c-46dc1228cc01" providerId="ADAL" clId="{D5843B2D-557D-43DF-97D4-5DAE9DDA489A}" dt="2020-07-19T16:44:18.877" v="6273" actId="14100"/>
          <ac:picMkLst>
            <pc:docMk/>
            <pc:sldMk cId="231588732" sldId="821"/>
            <ac:picMk id="14" creationId="{8D8959BD-2814-47BD-B766-668768C4A62C}"/>
          </ac:picMkLst>
        </pc:picChg>
        <pc:picChg chg="add mod">
          <ac:chgData name="Zeng, Xubin - (xubin)" userId="8035a9b4-9c48-45e5-9b2c-46dc1228cc01" providerId="ADAL" clId="{D5843B2D-557D-43DF-97D4-5DAE9DDA489A}" dt="2020-07-19T16:44:35.747" v="6367" actId="1038"/>
          <ac:picMkLst>
            <pc:docMk/>
            <pc:sldMk cId="231588732" sldId="821"/>
            <ac:picMk id="15" creationId="{A686F91C-9D02-410F-8624-32BF35DD8EE1}"/>
          </ac:picMkLst>
        </pc:picChg>
      </pc:sldChg>
      <pc:sldChg chg="add del ord">
        <pc:chgData name="Zeng, Xubin - (xubin)" userId="8035a9b4-9c48-45e5-9b2c-46dc1228cc01" providerId="ADAL" clId="{D5843B2D-557D-43DF-97D4-5DAE9DDA489A}" dt="2020-07-19T16:52:28.061" v="6521" actId="2696"/>
        <pc:sldMkLst>
          <pc:docMk/>
          <pc:sldMk cId="895523441" sldId="822"/>
        </pc:sldMkLst>
      </pc:sldChg>
      <pc:sldChg chg="add del ord">
        <pc:chgData name="Zeng, Xubin - (xubin)" userId="8035a9b4-9c48-45e5-9b2c-46dc1228cc01" providerId="ADAL" clId="{D5843B2D-557D-43DF-97D4-5DAE9DDA489A}" dt="2020-07-19T16:52:43.156" v="6524" actId="2696"/>
        <pc:sldMkLst>
          <pc:docMk/>
          <pc:sldMk cId="3663460510" sldId="823"/>
        </pc:sldMkLst>
      </pc:sldChg>
      <pc:sldChg chg="delSp modSp add mod ord">
        <pc:chgData name="Zeng, Xubin - (xubin)" userId="8035a9b4-9c48-45e5-9b2c-46dc1228cc01" providerId="ADAL" clId="{D5843B2D-557D-43DF-97D4-5DAE9DDA489A}" dt="2020-07-23T17:37:35.639" v="9698" actId="20577"/>
        <pc:sldMkLst>
          <pc:docMk/>
          <pc:sldMk cId="1666847728" sldId="824"/>
        </pc:sldMkLst>
        <pc:spChg chg="mod">
          <ac:chgData name="Zeng, Xubin - (xubin)" userId="8035a9b4-9c48-45e5-9b2c-46dc1228cc01" providerId="ADAL" clId="{D5843B2D-557D-43DF-97D4-5DAE9DDA489A}" dt="2020-07-23T17:37:35.639" v="9698" actId="20577"/>
          <ac:spMkLst>
            <pc:docMk/>
            <pc:sldMk cId="1666847728" sldId="824"/>
            <ac:spMk id="3" creationId="{00000000-0000-0000-0000-000000000000}"/>
          </ac:spMkLst>
        </pc:spChg>
        <pc:picChg chg="del">
          <ac:chgData name="Zeng, Xubin - (xubin)" userId="8035a9b4-9c48-45e5-9b2c-46dc1228cc01" providerId="ADAL" clId="{D5843B2D-557D-43DF-97D4-5DAE9DDA489A}" dt="2020-07-19T16:52:55.601" v="6525" actId="478"/>
          <ac:picMkLst>
            <pc:docMk/>
            <pc:sldMk cId="1666847728" sldId="824"/>
            <ac:picMk id="7" creationId="{00000000-0000-0000-0000-000000000000}"/>
          </ac:picMkLst>
        </pc:picChg>
      </pc:sldChg>
      <pc:sldChg chg="addSp modSp add mod ord">
        <pc:chgData name="Zeng, Xubin - (xubin)" userId="8035a9b4-9c48-45e5-9b2c-46dc1228cc01" providerId="ADAL" clId="{D5843B2D-557D-43DF-97D4-5DAE9DDA489A}" dt="2020-07-20T17:36:33.596" v="9684" actId="20577"/>
        <pc:sldMkLst>
          <pc:docMk/>
          <pc:sldMk cId="3862016328" sldId="825"/>
        </pc:sldMkLst>
        <pc:spChg chg="mod">
          <ac:chgData name="Zeng, Xubin - (xubin)" userId="8035a9b4-9c48-45e5-9b2c-46dc1228cc01" providerId="ADAL" clId="{D5843B2D-557D-43DF-97D4-5DAE9DDA489A}" dt="2020-07-20T17:36:33.596" v="9684" actId="20577"/>
          <ac:spMkLst>
            <pc:docMk/>
            <pc:sldMk cId="3862016328" sldId="825"/>
            <ac:spMk id="3" creationId="{00000000-0000-0000-0000-000000000000}"/>
          </ac:spMkLst>
        </pc:spChg>
        <pc:spChg chg="add mod">
          <ac:chgData name="Zeng, Xubin - (xubin)" userId="8035a9b4-9c48-45e5-9b2c-46dc1228cc01" providerId="ADAL" clId="{D5843B2D-557D-43DF-97D4-5DAE9DDA489A}" dt="2020-07-19T16:51:59.660" v="6515" actId="208"/>
          <ac:spMkLst>
            <pc:docMk/>
            <pc:sldMk cId="3862016328" sldId="825"/>
            <ac:spMk id="4" creationId="{6F14A777-6ED5-4A86-89EE-BE3F49716B86}"/>
          </ac:spMkLst>
        </pc:spChg>
      </pc:sldChg>
      <pc:sldChg chg="addSp modSp add mod ord">
        <pc:chgData name="Zeng, Xubin - (xubin)" userId="8035a9b4-9c48-45e5-9b2c-46dc1228cc01" providerId="ADAL" clId="{D5843B2D-557D-43DF-97D4-5DAE9DDA489A}" dt="2020-07-20T17:36:23.847" v="9680" actId="14100"/>
        <pc:sldMkLst>
          <pc:docMk/>
          <pc:sldMk cId="1662057738" sldId="826"/>
        </pc:sldMkLst>
        <pc:spChg chg="mod">
          <ac:chgData name="Zeng, Xubin - (xubin)" userId="8035a9b4-9c48-45e5-9b2c-46dc1228cc01" providerId="ADAL" clId="{D5843B2D-557D-43DF-97D4-5DAE9DDA489A}" dt="2020-07-20T17:36:01.747" v="9675" actId="20577"/>
          <ac:spMkLst>
            <pc:docMk/>
            <pc:sldMk cId="1662057738" sldId="826"/>
            <ac:spMk id="3" creationId="{00000000-0000-0000-0000-000000000000}"/>
          </ac:spMkLst>
        </pc:spChg>
        <pc:spChg chg="add mod">
          <ac:chgData name="Zeng, Xubin - (xubin)" userId="8035a9b4-9c48-45e5-9b2c-46dc1228cc01" providerId="ADAL" clId="{D5843B2D-557D-43DF-97D4-5DAE9DDA489A}" dt="2020-07-20T17:36:23.847" v="9680" actId="14100"/>
          <ac:spMkLst>
            <pc:docMk/>
            <pc:sldMk cId="1662057738" sldId="826"/>
            <ac:spMk id="4" creationId="{D9083000-AAE6-4E8B-8FEA-571004042616}"/>
          </ac:spMkLst>
        </pc:spChg>
      </pc:sldChg>
      <pc:sldChg chg="modSp add mod">
        <pc:chgData name="Zeng, Xubin - (xubin)" userId="8035a9b4-9c48-45e5-9b2c-46dc1228cc01" providerId="ADAL" clId="{D5843B2D-557D-43DF-97D4-5DAE9DDA489A}" dt="2020-07-20T16:02:16.504" v="9304" actId="20577"/>
        <pc:sldMkLst>
          <pc:docMk/>
          <pc:sldMk cId="1021002779" sldId="827"/>
        </pc:sldMkLst>
        <pc:spChg chg="mod">
          <ac:chgData name="Zeng, Xubin - (xubin)" userId="8035a9b4-9c48-45e5-9b2c-46dc1228cc01" providerId="ADAL" clId="{D5843B2D-557D-43DF-97D4-5DAE9DDA489A}" dt="2020-07-20T16:02:16.504" v="9304" actId="20577"/>
          <ac:spMkLst>
            <pc:docMk/>
            <pc:sldMk cId="1021002779" sldId="827"/>
            <ac:spMk id="2" creationId="{00000000-0000-0000-0000-000000000000}"/>
          </ac:spMkLst>
        </pc:spChg>
      </pc:sldChg>
      <pc:sldChg chg="add del">
        <pc:chgData name="Zeng, Xubin - (xubin)" userId="8035a9b4-9c48-45e5-9b2c-46dc1228cc01" providerId="ADAL" clId="{D5843B2D-557D-43DF-97D4-5DAE9DDA489A}" dt="2020-07-19T17:50:37.530" v="6940" actId="2696"/>
        <pc:sldMkLst>
          <pc:docMk/>
          <pc:sldMk cId="1264391927" sldId="827"/>
        </pc:sldMkLst>
      </pc:sldChg>
      <pc:sldChg chg="add">
        <pc:chgData name="Zeng, Xubin - (xubin)" userId="8035a9b4-9c48-45e5-9b2c-46dc1228cc01" providerId="ADAL" clId="{D5843B2D-557D-43DF-97D4-5DAE9DDA489A}" dt="2020-07-23T16:35:51.675" v="9689" actId="22"/>
        <pc:sldMkLst>
          <pc:docMk/>
          <pc:sldMk cId="446178848" sldId="828"/>
        </pc:sldMkLst>
      </pc:sldChg>
      <pc:sldChg chg="add del ord">
        <pc:chgData name="Zeng, Xubin - (xubin)" userId="8035a9b4-9c48-45e5-9b2c-46dc1228cc01" providerId="ADAL" clId="{D5843B2D-557D-43DF-97D4-5DAE9DDA489A}" dt="2020-07-19T18:15:13.427" v="7206" actId="2696"/>
        <pc:sldMkLst>
          <pc:docMk/>
          <pc:sldMk cId="1597309526" sldId="828"/>
        </pc:sldMkLst>
      </pc:sldChg>
      <pc:sldChg chg="add del">
        <pc:chgData name="Zeng, Xubin - (xubin)" userId="8035a9b4-9c48-45e5-9b2c-46dc1228cc01" providerId="ADAL" clId="{D5843B2D-557D-43DF-97D4-5DAE9DDA489A}" dt="2020-07-23T17:26:51.129" v="9694" actId="2696"/>
        <pc:sldMkLst>
          <pc:docMk/>
          <pc:sldMk cId="3374117287" sldId="829"/>
        </pc:sldMkLst>
      </pc:sldChg>
      <pc:sldChg chg="add">
        <pc:chgData name="Zeng, Xubin - (xubin)" userId="8035a9b4-9c48-45e5-9b2c-46dc1228cc01" providerId="ADAL" clId="{D5843B2D-557D-43DF-97D4-5DAE9DDA489A}" dt="2020-07-23T17:26:44.551" v="9693" actId="22"/>
        <pc:sldMkLst>
          <pc:docMk/>
          <pc:sldMk cId="3455749831" sldId="830"/>
        </pc:sldMkLst>
      </pc:sldChg>
      <pc:sldMasterChg chg="del delSldLayout">
        <pc:chgData name="Zeng, Xubin - (xubin)" userId="8035a9b4-9c48-45e5-9b2c-46dc1228cc01" providerId="ADAL" clId="{D5843B2D-557D-43DF-97D4-5DAE9DDA489A}" dt="2020-07-19T19:03:46.580" v="9302" actId="2696"/>
        <pc:sldMasterMkLst>
          <pc:docMk/>
          <pc:sldMasterMk cId="3190920349" sldId="2147483691"/>
        </pc:sldMasterMkLst>
        <pc:sldLayoutChg chg="del">
          <pc:chgData name="Zeng, Xubin - (xubin)" userId="8035a9b4-9c48-45e5-9b2c-46dc1228cc01" providerId="ADAL" clId="{D5843B2D-557D-43DF-97D4-5DAE9DDA489A}" dt="2020-07-19T19:03:46.580" v="9302" actId="2696"/>
          <pc:sldLayoutMkLst>
            <pc:docMk/>
            <pc:sldMasterMk cId="3190920349" sldId="2147483691"/>
            <pc:sldLayoutMk cId="132396519" sldId="2147483692"/>
          </pc:sldLayoutMkLst>
        </pc:sldLayoutChg>
        <pc:sldLayoutChg chg="del">
          <pc:chgData name="Zeng, Xubin - (xubin)" userId="8035a9b4-9c48-45e5-9b2c-46dc1228cc01" providerId="ADAL" clId="{D5843B2D-557D-43DF-97D4-5DAE9DDA489A}" dt="2020-07-19T19:03:46.580" v="9302" actId="2696"/>
          <pc:sldLayoutMkLst>
            <pc:docMk/>
            <pc:sldMasterMk cId="3190920349" sldId="2147483691"/>
            <pc:sldLayoutMk cId="2183091021" sldId="2147483693"/>
          </pc:sldLayoutMkLst>
        </pc:sldLayoutChg>
        <pc:sldLayoutChg chg="del">
          <pc:chgData name="Zeng, Xubin - (xubin)" userId="8035a9b4-9c48-45e5-9b2c-46dc1228cc01" providerId="ADAL" clId="{D5843B2D-557D-43DF-97D4-5DAE9DDA489A}" dt="2020-07-19T19:03:46.580" v="9302" actId="2696"/>
          <pc:sldLayoutMkLst>
            <pc:docMk/>
            <pc:sldMasterMk cId="3190920349" sldId="2147483691"/>
            <pc:sldLayoutMk cId="832188546" sldId="2147483694"/>
          </pc:sldLayoutMkLst>
        </pc:sldLayoutChg>
        <pc:sldLayoutChg chg="del">
          <pc:chgData name="Zeng, Xubin - (xubin)" userId="8035a9b4-9c48-45e5-9b2c-46dc1228cc01" providerId="ADAL" clId="{D5843B2D-557D-43DF-97D4-5DAE9DDA489A}" dt="2020-07-19T19:03:46.580" v="9302" actId="2696"/>
          <pc:sldLayoutMkLst>
            <pc:docMk/>
            <pc:sldMasterMk cId="3190920349" sldId="2147483691"/>
            <pc:sldLayoutMk cId="359838813" sldId="2147483695"/>
          </pc:sldLayoutMkLst>
        </pc:sldLayoutChg>
        <pc:sldLayoutChg chg="del">
          <pc:chgData name="Zeng, Xubin - (xubin)" userId="8035a9b4-9c48-45e5-9b2c-46dc1228cc01" providerId="ADAL" clId="{D5843B2D-557D-43DF-97D4-5DAE9DDA489A}" dt="2020-07-19T19:03:46.580" v="9302" actId="2696"/>
          <pc:sldLayoutMkLst>
            <pc:docMk/>
            <pc:sldMasterMk cId="3190920349" sldId="2147483691"/>
            <pc:sldLayoutMk cId="1756945747" sldId="2147483696"/>
          </pc:sldLayoutMkLst>
        </pc:sldLayoutChg>
        <pc:sldLayoutChg chg="del">
          <pc:chgData name="Zeng, Xubin - (xubin)" userId="8035a9b4-9c48-45e5-9b2c-46dc1228cc01" providerId="ADAL" clId="{D5843B2D-557D-43DF-97D4-5DAE9DDA489A}" dt="2020-07-19T19:03:46.580" v="9302" actId="2696"/>
          <pc:sldLayoutMkLst>
            <pc:docMk/>
            <pc:sldMasterMk cId="3190920349" sldId="2147483691"/>
            <pc:sldLayoutMk cId="3539807244" sldId="2147483697"/>
          </pc:sldLayoutMkLst>
        </pc:sldLayoutChg>
        <pc:sldLayoutChg chg="del">
          <pc:chgData name="Zeng, Xubin - (xubin)" userId="8035a9b4-9c48-45e5-9b2c-46dc1228cc01" providerId="ADAL" clId="{D5843B2D-557D-43DF-97D4-5DAE9DDA489A}" dt="2020-07-19T19:03:46.580" v="9302" actId="2696"/>
          <pc:sldLayoutMkLst>
            <pc:docMk/>
            <pc:sldMasterMk cId="3190920349" sldId="2147483691"/>
            <pc:sldLayoutMk cId="583054008" sldId="2147483698"/>
          </pc:sldLayoutMkLst>
        </pc:sldLayoutChg>
        <pc:sldLayoutChg chg="del">
          <pc:chgData name="Zeng, Xubin - (xubin)" userId="8035a9b4-9c48-45e5-9b2c-46dc1228cc01" providerId="ADAL" clId="{D5843B2D-557D-43DF-97D4-5DAE9DDA489A}" dt="2020-07-19T19:03:46.580" v="9302" actId="2696"/>
          <pc:sldLayoutMkLst>
            <pc:docMk/>
            <pc:sldMasterMk cId="3190920349" sldId="2147483691"/>
            <pc:sldLayoutMk cId="2094138397" sldId="2147483699"/>
          </pc:sldLayoutMkLst>
        </pc:sldLayoutChg>
        <pc:sldLayoutChg chg="del">
          <pc:chgData name="Zeng, Xubin - (xubin)" userId="8035a9b4-9c48-45e5-9b2c-46dc1228cc01" providerId="ADAL" clId="{D5843B2D-557D-43DF-97D4-5DAE9DDA489A}" dt="2020-07-19T19:03:46.580" v="9302" actId="2696"/>
          <pc:sldLayoutMkLst>
            <pc:docMk/>
            <pc:sldMasterMk cId="3190920349" sldId="2147483691"/>
            <pc:sldLayoutMk cId="3993533525" sldId="2147483700"/>
          </pc:sldLayoutMkLst>
        </pc:sldLayoutChg>
        <pc:sldLayoutChg chg="del">
          <pc:chgData name="Zeng, Xubin - (xubin)" userId="8035a9b4-9c48-45e5-9b2c-46dc1228cc01" providerId="ADAL" clId="{D5843B2D-557D-43DF-97D4-5DAE9DDA489A}" dt="2020-07-19T19:03:46.580" v="9302" actId="2696"/>
          <pc:sldLayoutMkLst>
            <pc:docMk/>
            <pc:sldMasterMk cId="3190920349" sldId="2147483691"/>
            <pc:sldLayoutMk cId="517945162" sldId="2147483701"/>
          </pc:sldLayoutMkLst>
        </pc:sldLayoutChg>
        <pc:sldLayoutChg chg="del">
          <pc:chgData name="Zeng, Xubin - (xubin)" userId="8035a9b4-9c48-45e5-9b2c-46dc1228cc01" providerId="ADAL" clId="{D5843B2D-557D-43DF-97D4-5DAE9DDA489A}" dt="2020-07-19T19:03:46.580" v="9302" actId="2696"/>
          <pc:sldLayoutMkLst>
            <pc:docMk/>
            <pc:sldMasterMk cId="3190920349" sldId="2147483691"/>
            <pc:sldLayoutMk cId="1518446030" sldId="2147483702"/>
          </pc:sldLayoutMkLst>
        </pc:sldLayoutChg>
      </pc:sldMasterChg>
    </pc:docChg>
  </pc:docChgLst>
  <pc:docChgLst>
    <pc:chgData name="Zeng, Xubin - (xubin)" userId="8035a9b4-9c48-45e5-9b2c-46dc1228cc01" providerId="ADAL" clId="{690AFB83-9BF6-4522-8422-5E74CF066DC0}"/>
    <pc:docChg chg="undo custSel modSld">
      <pc:chgData name="Zeng, Xubin - (xubin)" userId="8035a9b4-9c48-45e5-9b2c-46dc1228cc01" providerId="ADAL" clId="{690AFB83-9BF6-4522-8422-5E74CF066DC0}" dt="2020-07-18T17:41:44.912" v="9" actId="20577"/>
      <pc:docMkLst>
        <pc:docMk/>
      </pc:docMkLst>
      <pc:sldChg chg="modSp mod">
        <pc:chgData name="Zeng, Xubin - (xubin)" userId="8035a9b4-9c48-45e5-9b2c-46dc1228cc01" providerId="ADAL" clId="{690AFB83-9BF6-4522-8422-5E74CF066DC0}" dt="2020-07-18T17:41:44.912" v="9" actId="20577"/>
        <pc:sldMkLst>
          <pc:docMk/>
          <pc:sldMk cId="1269959535" sldId="383"/>
        </pc:sldMkLst>
        <pc:spChg chg="mod">
          <ac:chgData name="Zeng, Xubin - (xubin)" userId="8035a9b4-9c48-45e5-9b2c-46dc1228cc01" providerId="ADAL" clId="{690AFB83-9BF6-4522-8422-5E74CF066DC0}" dt="2020-07-18T17:41:44.912" v="9" actId="20577"/>
          <ac:spMkLst>
            <pc:docMk/>
            <pc:sldMk cId="1269959535" sldId="383"/>
            <ac:spMk id="8" creationId="{441251D2-1CBC-4842-863C-938ED49E0E11}"/>
          </ac:spMkLst>
        </pc:spChg>
      </pc:sldChg>
    </pc:docChg>
  </pc:docChgLst>
  <pc:docChgLst>
    <pc:chgData name="Zeng, Xubin - (xubin)" userId="8035a9b4-9c48-45e5-9b2c-46dc1228cc01" providerId="ADAL" clId="{D61FF36C-C40B-4E03-A890-0A72A20DFEEB}"/>
    <pc:docChg chg="custSel delSld modSld">
      <pc:chgData name="Zeng, Xubin - (xubin)" userId="8035a9b4-9c48-45e5-9b2c-46dc1228cc01" providerId="ADAL" clId="{D61FF36C-C40B-4E03-A890-0A72A20DFEEB}" dt="2020-07-29T05:41:42.775" v="67" actId="20577"/>
      <pc:docMkLst>
        <pc:docMk/>
      </pc:docMkLst>
      <pc:sldChg chg="modSp mod">
        <pc:chgData name="Zeng, Xubin - (xubin)" userId="8035a9b4-9c48-45e5-9b2c-46dc1228cc01" providerId="ADAL" clId="{D61FF36C-C40B-4E03-A890-0A72A20DFEEB}" dt="2020-07-28T18:38:53.508" v="53" actId="20577"/>
        <pc:sldMkLst>
          <pc:docMk/>
          <pc:sldMk cId="2722883863" sldId="294"/>
        </pc:sldMkLst>
        <pc:spChg chg="mod">
          <ac:chgData name="Zeng, Xubin - (xubin)" userId="8035a9b4-9c48-45e5-9b2c-46dc1228cc01" providerId="ADAL" clId="{D61FF36C-C40B-4E03-A890-0A72A20DFEEB}" dt="2020-07-28T18:38:53.508" v="53" actId="20577"/>
          <ac:spMkLst>
            <pc:docMk/>
            <pc:sldMk cId="2722883863" sldId="294"/>
            <ac:spMk id="8" creationId="{B335A5F5-4AEF-4920-9050-9CAB9175DB09}"/>
          </ac:spMkLst>
        </pc:spChg>
      </pc:sldChg>
      <pc:sldChg chg="modSp mod">
        <pc:chgData name="Zeng, Xubin - (xubin)" userId="8035a9b4-9c48-45e5-9b2c-46dc1228cc01" providerId="ADAL" clId="{D61FF36C-C40B-4E03-A890-0A72A20DFEEB}" dt="2020-07-29T05:41:42.775" v="67" actId="20577"/>
        <pc:sldMkLst>
          <pc:docMk/>
          <pc:sldMk cId="3310824186" sldId="795"/>
        </pc:sldMkLst>
        <pc:spChg chg="mod">
          <ac:chgData name="Zeng, Xubin - (xubin)" userId="8035a9b4-9c48-45e5-9b2c-46dc1228cc01" providerId="ADAL" clId="{D61FF36C-C40B-4E03-A890-0A72A20DFEEB}" dt="2020-07-29T05:41:42.775" v="67" actId="20577"/>
          <ac:spMkLst>
            <pc:docMk/>
            <pc:sldMk cId="3310824186" sldId="795"/>
            <ac:spMk id="5" creationId="{8CE06429-B8CB-418F-9130-11498A9CA62E}"/>
          </ac:spMkLst>
        </pc:spChg>
      </pc:sldChg>
      <pc:sldChg chg="modSp mod">
        <pc:chgData name="Zeng, Xubin - (xubin)" userId="8035a9b4-9c48-45e5-9b2c-46dc1228cc01" providerId="ADAL" clId="{D61FF36C-C40B-4E03-A890-0A72A20DFEEB}" dt="2020-07-29T05:25:03.653" v="62" actId="20577"/>
        <pc:sldMkLst>
          <pc:docMk/>
          <pc:sldMk cId="2345663544" sldId="817"/>
        </pc:sldMkLst>
        <pc:spChg chg="mod">
          <ac:chgData name="Zeng, Xubin - (xubin)" userId="8035a9b4-9c48-45e5-9b2c-46dc1228cc01" providerId="ADAL" clId="{D61FF36C-C40B-4E03-A890-0A72A20DFEEB}" dt="2020-07-29T05:25:03.653" v="62" actId="20577"/>
          <ac:spMkLst>
            <pc:docMk/>
            <pc:sldMk cId="2345663544" sldId="817"/>
            <ac:spMk id="3" creationId="{00000000-0000-0000-0000-000000000000}"/>
          </ac:spMkLst>
        </pc:spChg>
        <pc:spChg chg="mod">
          <ac:chgData name="Zeng, Xubin - (xubin)" userId="8035a9b4-9c48-45e5-9b2c-46dc1228cc01" providerId="ADAL" clId="{D61FF36C-C40B-4E03-A890-0A72A20DFEEB}" dt="2020-07-28T18:34:23.118" v="26" actId="1038"/>
          <ac:spMkLst>
            <pc:docMk/>
            <pc:sldMk cId="2345663544" sldId="817"/>
            <ac:spMk id="4" creationId="{24CFA0FB-3ACE-453D-8B26-BC8A4E8409E9}"/>
          </ac:spMkLst>
        </pc:spChg>
      </pc:sldChg>
      <pc:sldChg chg="del">
        <pc:chgData name="Zeng, Xubin - (xubin)" userId="8035a9b4-9c48-45e5-9b2c-46dc1228cc01" providerId="ADAL" clId="{D61FF36C-C40B-4E03-A890-0A72A20DFEEB}" dt="2020-07-28T18:32:55.839" v="4" actId="2696"/>
        <pc:sldMkLst>
          <pc:docMk/>
          <pc:sldMk cId="325774853" sldId="820"/>
        </pc:sldMkLst>
      </pc:sldChg>
      <pc:sldChg chg="del">
        <pc:chgData name="Zeng, Xubin - (xubin)" userId="8035a9b4-9c48-45e5-9b2c-46dc1228cc01" providerId="ADAL" clId="{D61FF36C-C40B-4E03-A890-0A72A20DFEEB}" dt="2020-07-28T18:33:00.727" v="5" actId="2696"/>
        <pc:sldMkLst>
          <pc:docMk/>
          <pc:sldMk cId="231588732" sldId="821"/>
        </pc:sldMkLst>
      </pc:sldChg>
      <pc:sldChg chg="del">
        <pc:chgData name="Zeng, Xubin - (xubin)" userId="8035a9b4-9c48-45e5-9b2c-46dc1228cc01" providerId="ADAL" clId="{D61FF36C-C40B-4E03-A890-0A72A20DFEEB}" dt="2020-07-28T18:37:56.521" v="33" actId="2696"/>
        <pc:sldMkLst>
          <pc:docMk/>
          <pc:sldMk cId="1666847728" sldId="824"/>
        </pc:sldMkLst>
      </pc:sldChg>
      <pc:sldChg chg="modSp mod">
        <pc:chgData name="Zeng, Xubin - (xubin)" userId="8035a9b4-9c48-45e5-9b2c-46dc1228cc01" providerId="ADAL" clId="{D61FF36C-C40B-4E03-A890-0A72A20DFEEB}" dt="2020-07-28T18:36:39.808" v="32" actId="12"/>
        <pc:sldMkLst>
          <pc:docMk/>
          <pc:sldMk cId="3862016328" sldId="825"/>
        </pc:sldMkLst>
        <pc:spChg chg="mod">
          <ac:chgData name="Zeng, Xubin - (xubin)" userId="8035a9b4-9c48-45e5-9b2c-46dc1228cc01" providerId="ADAL" clId="{D61FF36C-C40B-4E03-A890-0A72A20DFEEB}" dt="2020-07-28T18:36:39.808" v="32" actId="12"/>
          <ac:spMkLst>
            <pc:docMk/>
            <pc:sldMk cId="3862016328" sldId="825"/>
            <ac:spMk id="3" creationId="{00000000-0000-0000-0000-000000000000}"/>
          </ac:spMkLst>
        </pc:spChg>
      </pc:sldChg>
      <pc:sldChg chg="del">
        <pc:chgData name="Zeng, Xubin - (xubin)" userId="8035a9b4-9c48-45e5-9b2c-46dc1228cc01" providerId="ADAL" clId="{D61FF36C-C40B-4E03-A890-0A72A20DFEEB}" dt="2020-07-28T18:32:50.506" v="3" actId="2696"/>
        <pc:sldMkLst>
          <pc:docMk/>
          <pc:sldMk cId="1662057738" sldId="826"/>
        </pc:sldMkLst>
      </pc:sldChg>
      <pc:sldChg chg="modSp mod">
        <pc:chgData name="Zeng, Xubin - (xubin)" userId="8035a9b4-9c48-45e5-9b2c-46dc1228cc01" providerId="ADAL" clId="{D61FF36C-C40B-4E03-A890-0A72A20DFEEB}" dt="2020-07-29T05:24:32.879" v="60" actId="20577"/>
        <pc:sldMkLst>
          <pc:docMk/>
          <pc:sldMk cId="1021002779" sldId="827"/>
        </pc:sldMkLst>
        <pc:spChg chg="mod">
          <ac:chgData name="Zeng, Xubin - (xubin)" userId="8035a9b4-9c48-45e5-9b2c-46dc1228cc01" providerId="ADAL" clId="{D61FF36C-C40B-4E03-A890-0A72A20DFEEB}" dt="2020-07-29T05:24:32.879" v="60" actId="20577"/>
          <ac:spMkLst>
            <pc:docMk/>
            <pc:sldMk cId="1021002779" sldId="827"/>
            <ac:spMk id="2" creationId="{00000000-0000-0000-0000-000000000000}"/>
          </ac:spMkLst>
        </pc:spChg>
      </pc:sldChg>
      <pc:sldChg chg="modNotesTx">
        <pc:chgData name="Zeng, Xubin - (xubin)" userId="8035a9b4-9c48-45e5-9b2c-46dc1228cc01" providerId="ADAL" clId="{D61FF36C-C40B-4E03-A890-0A72A20DFEEB}" dt="2020-07-28T18:31:54.769" v="1" actId="20577"/>
        <pc:sldMkLst>
          <pc:docMk/>
          <pc:sldMk cId="446178848" sldId="82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78111E-EA64-4C8E-9DA2-2CD5E63321B4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A400C9-D055-4DCE-9ECB-3B9A33228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840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A400C9-D055-4DCE-9ECB-3B9A3322886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1118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Weekly time-series (left) of SWE from 1999 to 2005 for GEFS week 3 forecast ensemble mean (black) and ensemble members (</a:t>
            </a:r>
            <a:r>
              <a:rPr lang="en-US" altLang="zh-CN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grey</a:t>
            </a:r>
            <a:r>
              <a:rPr lang="en-US" altLang="zh-CN" sz="12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) over the Pacific NW region compared to UA-Snow (</a:t>
            </a:r>
            <a:r>
              <a:rPr lang="en-US" altLang="zh-CN" sz="12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red</a:t>
            </a:r>
            <a:r>
              <a:rPr lang="en-US" altLang="zh-CN" sz="12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) as well as scatterplots (right) between the UA-Snow (x-axis) and GEFS ensemble mean (black) and members (</a:t>
            </a:r>
            <a:r>
              <a:rPr lang="en-US" altLang="zh-CN" sz="1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grey</a:t>
            </a:r>
            <a:r>
              <a:rPr lang="en-US" altLang="zh-CN" sz="12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) (y-axis).  The top row (Raw) represents the original GEFS forecast, the middle row (BC) is the 1st stage of bias-correction using quantile matching, and the bottom row (BC2) is the 2nd stage of bias-correction through the teleconnections adjustment.</a:t>
            </a:r>
            <a:endParaRPr lang="en-US" altLang="zh-CN" sz="1200" dirty="0">
              <a:latin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A400C9-D055-4DCE-9ECB-3B9A3322886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1118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A400C9-D055-4DCE-9ECB-3B9A3322886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0932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During peak snowpack period Wk5Exp has </a:t>
            </a:r>
            <a:r>
              <a:rPr lang="en-US" dirty="0" err="1"/>
              <a:t>consisitently</a:t>
            </a:r>
            <a:r>
              <a:rPr lang="en-US" dirty="0"/>
              <a:t> more SWE.  As snowmelts we actually less SWE with the Wk5Exp.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2m T over land is less where there more SWE and vice-versa.  Also, some areas of eastern NA and eastern Asia have increased 2m T in late period in areas where snow had melted off earlier.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SM difference are more regional with Russia and N. Canada showing less SM and U.S. and S. Canada showing increased SM.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LH/SH/</a:t>
            </a:r>
            <a:r>
              <a:rPr lang="en-US" dirty="0" err="1"/>
              <a:t>SWn</a:t>
            </a:r>
            <a:r>
              <a:rPr lang="en-US" dirty="0"/>
              <a:t> have limited differences over land during peak snow period but larger differences as snow melts with higher </a:t>
            </a:r>
            <a:r>
              <a:rPr lang="en-US" dirty="0" err="1"/>
              <a:t>SWn</a:t>
            </a:r>
            <a:r>
              <a:rPr lang="en-US" dirty="0"/>
              <a:t>/SH where Wk5Exp SWE has melted earlier.  Higher LH is seen over much of U.S. and S. Canada in Wk5Exp.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A400C9-D055-4DCE-9ECB-3B9A3322886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1118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Snowpack is important for GEFS forecasts. It is also important for post-processing at CPC. In particular, CPC using the LB for drought monitoring based on daily T and P.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A400C9-D055-4DCE-9ECB-3B9A3322886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798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5B26D-2D14-42CA-B23F-43D49A31B43A}" type="datetime1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6146E-D915-41B7-B775-B6CD8570883F}" type="datetime1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0" y="205979"/>
            <a:ext cx="13716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8580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6D366-0294-4B85-AD29-BDFA8706D907}" type="datetime1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597820"/>
            <a:ext cx="7772400" cy="1102519"/>
          </a:xfrm>
        </p:spPr>
        <p:txBody>
          <a:bodyPr>
            <a:normAutofit/>
          </a:bodyPr>
          <a:lstStyle>
            <a:lvl1pPr algn="ctr">
              <a:defRPr sz="2700" b="1" baseline="0">
                <a:solidFill>
                  <a:srgbClr val="0C234B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en-US" dirty="0"/>
              <a:t>SAMPLE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2914651"/>
            <a:ext cx="6400800" cy="1008239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rgbClr val="6F868D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Sample text or subtitle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46812" y="4297135"/>
            <a:ext cx="2256972" cy="846365"/>
          </a:xfrm>
          <a:prstGeom prst="rect">
            <a:avLst/>
          </a:prstGeom>
        </p:spPr>
      </p:pic>
      <p:pic>
        <p:nvPicPr>
          <p:cNvPr id="8" name="Picture 7" descr="triangles_2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723" y="1482995"/>
            <a:ext cx="606552" cy="61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3046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641F6AD-A610-42BD-83C5-AE882826327B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0405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A12C9-1D84-BC4E-B26B-43005BC496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B63A50-5637-2449-9819-801C5FE2AA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C3E0F1-4086-EC4E-BE62-9AA778DA9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CA62E-37C9-CC45-BCE3-67EF43A53ED3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AA5BD6-0E27-8B41-843A-77E279736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CD7621-AE1F-A84F-AE98-9005484B7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7EFF4-ADD7-8A4D-AF6A-A8CB70A2FA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6195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BDAE9-1097-B541-9263-1DFF11089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B1047-C8F6-7444-9163-AF793956F6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386B45-795C-A44A-B4BB-A2B717987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CA62E-37C9-CC45-BCE3-67EF43A53ED3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573F8B-D6E1-B249-9F09-A24320549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72813D-7A22-5143-BDBE-ABA5271BA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7EFF4-ADD7-8A4D-AF6A-A8CB70A2FA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8795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A4A26-3EC8-414A-A2AA-069195390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69E840-B019-BC41-AA4A-93D85C7944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00241A-A68A-044F-9A7B-2A31B1673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CA62E-37C9-CC45-BCE3-67EF43A53ED3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96E14D-0195-0D4A-9241-5F9CB8242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B04846-EEB4-E343-9985-3784C6DEA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7EFF4-ADD7-8A4D-AF6A-A8CB70A2FA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6252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C8927-4C3F-D742-850F-D7FCC0486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2F8BFD-F91C-9844-8896-3B664CAFEB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A06BEE-E443-5643-AB1B-8C73F302DC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DA3666-C2B5-374F-A466-CD804901C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CA62E-37C9-CC45-BCE3-67EF43A53ED3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003493-71F6-C645-8733-6FB627B1A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6250A5-213F-444A-9735-D614B37AB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7EFF4-ADD7-8A4D-AF6A-A8CB70A2FA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2811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75169-70C6-5346-A053-6E888BFB1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D42F22-5225-6749-A881-4D826E9D3E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D57F4A-9C7E-1445-9658-71297B3207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E3FFD5-131E-844F-8C65-2D421A9498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28E68E-E8FC-F74D-BC1D-DE12FE2FF2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18DD5F-43C8-CA4F-A047-8D3312CCF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CA62E-37C9-CC45-BCE3-67EF43A53ED3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840C362-F325-354D-90CC-9A0EDE9D0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9B6735-3C10-744E-A275-1ED7952F4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7EFF4-ADD7-8A4D-AF6A-A8CB70A2FA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1867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E2633-6795-BD45-A3A4-2DA58D17D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15BB10-3570-1A41-BDC8-CF1DDD9DB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CA62E-37C9-CC45-BCE3-67EF43A53ED3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2A1CF2-6B49-C042-913F-D620490CC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1722ED-33E6-914F-BD1D-FB99164B6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7EFF4-ADD7-8A4D-AF6A-A8CB70A2FA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946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5DF3-D6D4-4DA5-89AA-7CE4724C03EE}" type="datetime1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29E9D9-402A-FD4C-8F99-77E7478BD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CA62E-37C9-CC45-BCE3-67EF43A53ED3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5FF8E3-7D2D-BA4D-AE4D-2A8ECF3BD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A62B8C-D1E5-C84E-88A9-6B86450FC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7EFF4-ADD7-8A4D-AF6A-A8CB70A2FA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2232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45799-4A73-7A42-870A-F18A78F2E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445941-B7F0-434D-8CD7-B8709917DF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DC5C63-12EB-A149-B71A-AA9B862028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20AE0D-309C-394A-B77D-DB25F7846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CA62E-37C9-CC45-BCE3-67EF43A53ED3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E9C904-EF82-DC42-8F3B-B703F4FD7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F485F7-3F57-094E-BC4B-919B8CFAC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7EFF4-ADD7-8A4D-AF6A-A8CB70A2FA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1706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3090B-D206-1544-8941-07552EC43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537A0B-A6E6-CE44-BFF7-B5C3A7D8A4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FB7FE9-F11A-F74B-B7E0-15DB02DF26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2DE8B8-931A-3048-BAB2-1B46B499E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CA62E-37C9-CC45-BCE3-67EF43A53ED3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7EC843-116D-B240-B433-435D0F10A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CBADEF-56DD-9F48-AC70-553CFBFEA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7EFF4-ADD7-8A4D-AF6A-A8CB70A2FA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7761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EAF49-9487-9144-90B1-A40A98F31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FD665F-4EE0-E044-A140-53AB04026F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0E2604-5529-7247-BCE6-B981C12E5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CA62E-37C9-CC45-BCE3-67EF43A53ED3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66BF9A-57F1-414C-838E-422ED4163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0BF567-FD8E-344E-9C9B-413D0C408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7EFF4-ADD7-8A4D-AF6A-A8CB70A2FA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5425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BE9E83-7B26-BD4D-A635-7E50499EAB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C12DC1-09A3-9346-BB86-8281F2BFCE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64607-2FF9-F847-9B63-80A8C54B5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CA62E-37C9-CC45-BCE3-67EF43A53ED3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A28F2B-7C6E-FD45-A68F-EB05D9A7A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15FCF4-25A7-4D4D-8515-187B5B01A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7EFF4-ADD7-8A4D-AF6A-A8CB70A2FA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2221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C786FD-090A-4FD0-A453-1AD4501796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3023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9507F3-5A28-46CF-8EB6-35D500BE51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5418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926666-172D-4480-86C7-F603CFE59E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3431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AD4A3D-A66C-47C8-A9EB-AE87B4055E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7548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9AC963-02DC-454A-A2D0-65A3A1F5E2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586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62828-E570-4863-AF2F-F712F96FA1D9}" type="datetime1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C4C16E-8C34-473C-8898-B9877D17DA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5628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41F6AD-A610-42BD-83C5-AE88282632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7680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97466F-1147-4442-8302-58FDBA84FB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6281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B2AD2B-D18E-41DE-BEEC-8B5FC780B8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8676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BC7B5B-7009-42DD-96AA-7AF11C9BC4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4296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002673-CCC2-4FF9-A1C1-955E4026AF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7564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67DE3B-1441-486C-94D5-BB7213A276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8541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00150"/>
            <a:ext cx="4038600" cy="1639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2953942"/>
            <a:ext cx="4038600" cy="16406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4961AA-00FE-473D-A725-79B6A68E5E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2729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0150"/>
            <a:ext cx="4038600" cy="1639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2953942"/>
            <a:ext cx="4038600" cy="16406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FB226F-4A3A-4602-B121-AE519F87B3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7836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e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14C19-7B70-E548-A608-340680BFD9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85291" y="3"/>
            <a:ext cx="7772400" cy="827485"/>
          </a:xfrm>
        </p:spPr>
        <p:txBody>
          <a:bodyPr/>
          <a:lstStyle>
            <a:lvl1pPr>
              <a:defRPr sz="1500" baseline="0">
                <a:solidFill>
                  <a:srgbClr val="0C234B"/>
                </a:solidFill>
              </a:defRPr>
            </a:lvl1pPr>
          </a:lstStyle>
          <a:p>
            <a:r>
              <a:rPr lang="en-US" dirty="0"/>
              <a:t>SAMPLE HEADER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765443" y="1680601"/>
            <a:ext cx="3599264" cy="22287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idx="13"/>
          </p:nvPr>
        </p:nvSpPr>
        <p:spPr>
          <a:xfrm>
            <a:off x="4723273" y="1680601"/>
            <a:ext cx="3599264" cy="22287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48191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" y="435031"/>
            <a:ext cx="4442460" cy="423176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435031"/>
            <a:ext cx="4442460" cy="423176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276FA-0634-430C-89B4-3F3A309AD19D}" type="datetime1">
              <a:rPr lang="en-US" smtClean="0"/>
              <a:t>8/26/2020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666750"/>
            <a:ext cx="43449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400" y="1223563"/>
            <a:ext cx="4344988" cy="34803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666750"/>
            <a:ext cx="4346574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223563"/>
            <a:ext cx="4346574" cy="34803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61D7D-EA39-4FDA-A8D9-D0F349FA604E}" type="datetime1">
              <a:rPr lang="en-US" smtClean="0"/>
              <a:t>8/26/2020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71BEE-0113-4AEE-85C9-662334DE767A}" type="datetime1">
              <a:rPr lang="en-US" smtClean="0"/>
              <a:t>8/26/2020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C40C1-5F5A-412D-AECB-C6CFAC02ACAF}" type="datetime1">
              <a:rPr lang="en-US" smtClean="0"/>
              <a:t>8/26/2020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1" y="204787"/>
            <a:ext cx="3313114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4165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1" y="1076326"/>
            <a:ext cx="3313114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5030F-9358-4A23-BE83-155B04D986AD}" type="datetime1">
              <a:rPr lang="en-US" smtClean="0"/>
              <a:t>8/26/2020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6216" y="3600450"/>
            <a:ext cx="6638544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6216" y="209550"/>
            <a:ext cx="6638544" cy="333613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6216" y="4025503"/>
            <a:ext cx="6638544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7C5DA-C233-4B02-B38D-D2CBA8717685}" type="datetime1">
              <a:rPr lang="en-US" smtClean="0"/>
              <a:t>8/26/2020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" y="42127"/>
            <a:ext cx="9052560" cy="39602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" y="514350"/>
            <a:ext cx="9052560" cy="41695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D8973C-19E5-4F08-BBCD-0C6EABBA3DE3}" type="datetime1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52276" y="4767263"/>
            <a:ext cx="423944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34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bg1"/>
          </a:solidFill>
          <a:latin typeface="Bell MT" panose="02020503060305020303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Bell MT" panose="02020503060305020303" pitchFamily="18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Bell MT" panose="020205030603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Bell MT" panose="020205030603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Bell MT" panose="020205030603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Bell MT" panose="020205030603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40540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43FFEB-1685-FC4F-82FF-980276336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A18809-9587-FE4A-AAFE-DF681CADB2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B0841E-7469-9A43-94F0-928D1275AA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DCA62E-37C9-CC45-BCE3-67EF43A53ED3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8BD38-D378-BD4B-BBA5-ADBA07547B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579B11-D69D-A648-9383-59240EAA3C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37EFF4-ADD7-8A4D-AF6A-A8CB70A2FA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276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43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DF3305C-F7A0-481E-B91B-2CC0C1A7BF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167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475" y="1495374"/>
            <a:ext cx="7918725" cy="1102519"/>
          </a:xfrm>
        </p:spPr>
        <p:txBody>
          <a:bodyPr>
            <a:normAutofit fontScale="90000"/>
          </a:bodyPr>
          <a:lstStyle/>
          <a:p>
            <a:pPr algn="l"/>
            <a:r>
              <a:rPr lang="en-US" sz="2325" dirty="0"/>
              <a:t>Impact of Snowpack on NCEP Weeks 3-4 Forecasts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       </a:t>
            </a:r>
            <a:r>
              <a:rPr lang="en-US" sz="1800" dirty="0"/>
              <a:t>Xubin Zeng, William </a:t>
            </a:r>
            <a:r>
              <a:rPr lang="en-US" sz="1800" dirty="0" err="1"/>
              <a:t>Scheftic</a:t>
            </a:r>
            <a:r>
              <a:rPr lang="en-US" sz="1800" dirty="0"/>
              <a:t>, Jorge Arevalo , Joshua Welty</a:t>
            </a:r>
            <a:r>
              <a:rPr lang="en-US" sz="1800" baseline="30000" dirty="0"/>
              <a:t/>
            </a:r>
            <a:br>
              <a:rPr lang="en-US" sz="1800" baseline="30000" dirty="0"/>
            </a:b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>                        University of Arizona, Tucson, AZ</a:t>
            </a:r>
            <a:br>
              <a:rPr lang="en-US" sz="1800" dirty="0"/>
            </a:br>
            <a:r>
              <a:rPr lang="en-US" sz="2025" dirty="0"/>
              <a:t/>
            </a:r>
            <a:br>
              <a:rPr lang="en-US" sz="2025" dirty="0"/>
            </a:br>
            <a:r>
              <a:rPr lang="en-US" sz="2025" dirty="0"/>
              <a:t>NCEP Partners:     </a:t>
            </a:r>
            <a:r>
              <a:rPr lang="en-US" sz="2025" dirty="0" err="1"/>
              <a:t>Yuejian</a:t>
            </a:r>
            <a:r>
              <a:rPr lang="en-US" sz="2025" dirty="0"/>
              <a:t> Zhu and Wei Li at EMC</a:t>
            </a:r>
            <a:br>
              <a:rPr lang="en-US" sz="2025" dirty="0"/>
            </a:br>
            <a:r>
              <a:rPr lang="en-US" sz="2025" dirty="0"/>
              <a:t>                              Yun Fan at CPC</a:t>
            </a:r>
            <a:br>
              <a:rPr lang="en-US" sz="2025" dirty="0"/>
            </a:br>
            <a:r>
              <a:rPr lang="en-US" sz="2025" dirty="0"/>
              <a:t/>
            </a:r>
            <a:br>
              <a:rPr lang="en-US" sz="2025" dirty="0"/>
            </a:br>
            <a:r>
              <a:rPr lang="en-US" sz="1650" dirty="0"/>
              <a:t/>
            </a:r>
            <a:br>
              <a:rPr lang="en-US" sz="1650" dirty="0"/>
            </a:br>
            <a:endParaRPr lang="en-US" sz="165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22383"/>
            <a:ext cx="6400800" cy="639187"/>
          </a:xfrm>
        </p:spPr>
        <p:txBody>
          <a:bodyPr>
            <a:normAutofit/>
          </a:bodyPr>
          <a:lstStyle/>
          <a:p>
            <a:r>
              <a:rPr lang="en-US" dirty="0"/>
              <a:t>30 July 2020</a:t>
            </a:r>
          </a:p>
          <a:p>
            <a:r>
              <a:rPr lang="en-US" altLang="zh-CN" dirty="0"/>
              <a:t>NWS/OSTI 2018 </a:t>
            </a:r>
            <a:r>
              <a:rPr lang="en-US" dirty="0"/>
              <a:t>2018 FFO Projects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C770AC-FFE3-450A-89FB-410C30DAAF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640" y="4118842"/>
            <a:ext cx="987638" cy="9876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63E3D3-F06C-46F7-AFE3-2DF8AF497A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8745" y="3915925"/>
            <a:ext cx="1097375" cy="110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0027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5053E1D-25F1-BE42-8FA9-AA6F8C8FD6AD}"/>
              </a:ext>
            </a:extLst>
          </p:cNvPr>
          <p:cNvSpPr txBox="1"/>
          <p:nvPr/>
        </p:nvSpPr>
        <p:spPr>
          <a:xfrm>
            <a:off x="315663" y="37020"/>
            <a:ext cx="848088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100" dirty="0">
                <a:solidFill>
                  <a:srgbClr val="FF0000"/>
                </a:solidFill>
                <a:latin typeface="Calibri" panose="020F0502020204030204"/>
              </a:rPr>
              <a:t>Snowpack effects on soil moisture in LBS</a:t>
            </a:r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3E1D05CE-1B38-2C41-A98C-EB0B40BBDF9C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20" b="49253"/>
          <a:stretch/>
        </p:blipFill>
        <p:spPr>
          <a:xfrm>
            <a:off x="622594" y="651499"/>
            <a:ext cx="7981931" cy="16898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F74F332-0D17-D744-874C-C5B1892BC4FF}"/>
              </a:ext>
            </a:extLst>
          </p:cNvPr>
          <p:cNvSpPr txBox="1"/>
          <p:nvPr/>
        </p:nvSpPr>
        <p:spPr>
          <a:xfrm>
            <a:off x="1598835" y="4067935"/>
            <a:ext cx="52006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685800">
              <a:buFont typeface="Wingdings" panose="05000000000000000000" pitchFamily="2" charset="2"/>
              <a:buChar char="Ø"/>
            </a:pPr>
            <a:r>
              <a:rPr lang="en-US" sz="1350" dirty="0">
                <a:latin typeface="Calibri" panose="020F0502020204030204"/>
              </a:rPr>
              <a:t>SM decreases during snow accumulation</a:t>
            </a:r>
          </a:p>
          <a:p>
            <a:pPr marL="285750" indent="-285750" defTabSz="685800">
              <a:buFont typeface="Wingdings" panose="05000000000000000000" pitchFamily="2" charset="2"/>
              <a:buChar char="Ø"/>
            </a:pPr>
            <a:r>
              <a:rPr lang="en-US" sz="1350" dirty="0">
                <a:latin typeface="Calibri" panose="020F0502020204030204"/>
              </a:rPr>
              <a:t>SM increases during snow melting</a:t>
            </a:r>
          </a:p>
          <a:p>
            <a:pPr marL="285750" indent="-285750" defTabSz="685800">
              <a:buFont typeface="Wingdings" panose="05000000000000000000" pitchFamily="2" charset="2"/>
              <a:buChar char="Ø"/>
            </a:pPr>
            <a:r>
              <a:rPr lang="en-US" sz="1350" dirty="0">
                <a:latin typeface="Calibri" panose="020F0502020204030204"/>
              </a:rPr>
              <a:t>This leads to the s</a:t>
            </a:r>
            <a:r>
              <a:rPr lang="en-US" altLang="zh-CN" sz="1350" dirty="0"/>
              <a:t>hift in the annual cycle of SM</a:t>
            </a:r>
          </a:p>
          <a:p>
            <a:pPr marL="285750" indent="-285750" defTabSz="685800">
              <a:buFont typeface="Wingdings" panose="05000000000000000000" pitchFamily="2" charset="2"/>
              <a:buChar char="Ø"/>
            </a:pPr>
            <a:r>
              <a:rPr lang="en-US" sz="1350" dirty="0">
                <a:latin typeface="Calibri" panose="020F0502020204030204"/>
              </a:rPr>
              <a:t>SM increase could last until next season in some areas (not shown).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2DFDFE-DA00-44A4-AAEF-7E2BBBB649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285" y="2264510"/>
            <a:ext cx="7981931" cy="14938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EC905E-D265-4E56-B30D-27493E3FDC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488" y="3762305"/>
            <a:ext cx="8672682" cy="1423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C455B5B-00A4-4118-B2B2-E70FFA28EB52}"/>
              </a:ext>
            </a:extLst>
          </p:cNvPr>
          <p:cNvSpPr txBox="1"/>
          <p:nvPr/>
        </p:nvSpPr>
        <p:spPr>
          <a:xfrm>
            <a:off x="1153955" y="2072485"/>
            <a:ext cx="7298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LBS SWE                                   LBS soil moisture                (LBS-LB) soil moisture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84400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ell phone&#10;&#10;Description automatically generated">
            <a:extLst>
              <a:ext uri="{FF2B5EF4-FFF2-40B4-BE49-F238E27FC236}">
                <a16:creationId xmlns:a16="http://schemas.microsoft.com/office/drawing/2014/main" id="{3FDB6A75-8D79-9A4E-9759-620101087EFA}"/>
              </a:ext>
            </a:extLst>
          </p:cNvPr>
          <p:cNvPicPr/>
          <p:nvPr/>
        </p:nvPicPr>
        <p:blipFill rotWithShape="1">
          <a:blip r:embed="rId2"/>
          <a:srcRect b="67540"/>
          <a:stretch/>
        </p:blipFill>
        <p:spPr>
          <a:xfrm>
            <a:off x="4154214" y="658816"/>
            <a:ext cx="4989786" cy="11448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0A66509-9FB8-9D4B-A9DE-E6C411971CBF}"/>
              </a:ext>
            </a:extLst>
          </p:cNvPr>
          <p:cNvSpPr txBox="1"/>
          <p:nvPr/>
        </p:nvSpPr>
        <p:spPr>
          <a:xfrm>
            <a:off x="2095212" y="75425"/>
            <a:ext cx="495357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100" dirty="0">
                <a:solidFill>
                  <a:srgbClr val="FF0000"/>
                </a:solidFill>
                <a:latin typeface="Calibri" panose="020F0502020204030204"/>
              </a:rPr>
              <a:t>Snowpack impact on drought monitoring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DF49B7-686B-F041-B2A7-6A94A600EE4C}"/>
              </a:ext>
            </a:extLst>
          </p:cNvPr>
          <p:cNvSpPr txBox="1"/>
          <p:nvPr/>
        </p:nvSpPr>
        <p:spPr>
          <a:xfrm>
            <a:off x="199356" y="613095"/>
            <a:ext cx="3587645" cy="4455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350" dirty="0">
                <a:latin typeface="Calibri" panose="020F0502020204030204"/>
              </a:rPr>
              <a:t>Over CONUS (top figure)</a:t>
            </a:r>
          </a:p>
          <a:p>
            <a:pPr marL="285750" indent="-285750" defTabSz="685800">
              <a:buFont typeface="Wingdings" panose="05000000000000000000" pitchFamily="2" charset="2"/>
              <a:buChar char="Ø"/>
            </a:pPr>
            <a:r>
              <a:rPr lang="en-US" sz="1350" dirty="0">
                <a:latin typeface="Calibri" panose="020F0502020204030204"/>
              </a:rPr>
              <a:t>Overall, the operational LB soil moisture (SM) standardized anomalies (</a:t>
            </a:r>
            <a:r>
              <a:rPr lang="en-US" sz="1350" dirty="0" err="1">
                <a:latin typeface="Calibri" panose="020F0502020204030204"/>
              </a:rPr>
              <a:t>SDAnoms</a:t>
            </a:r>
            <a:r>
              <a:rPr lang="en-US" sz="1350" dirty="0">
                <a:latin typeface="Calibri" panose="020F0502020204030204"/>
              </a:rPr>
              <a:t>) can reasonably mimic </a:t>
            </a:r>
            <a:r>
              <a:rPr lang="en-US" altLang="zh-CN" sz="1350" dirty="0"/>
              <a:t>the temporal variability of areal coverage of </a:t>
            </a:r>
            <a:r>
              <a:rPr lang="en-US" sz="1350" dirty="0">
                <a:latin typeface="Calibri" panose="020F0502020204030204"/>
              </a:rPr>
              <a:t>the U.S. Drought Monitor categories.</a:t>
            </a:r>
          </a:p>
          <a:p>
            <a:pPr marL="285750" indent="-285750" defTabSz="685800">
              <a:buFont typeface="Wingdings" panose="05000000000000000000" pitchFamily="2" charset="2"/>
              <a:buChar char="Ø"/>
            </a:pPr>
            <a:r>
              <a:rPr lang="en-US" sz="1350" dirty="0">
                <a:latin typeface="Calibri" panose="020F0502020204030204"/>
              </a:rPr>
              <a:t>LBS results are similar to LB, with differences of more than 5% for some categories during some periods (not shown).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endParaRPr lang="en-US" sz="1350" dirty="0">
              <a:latin typeface="Calibri" panose="020F0502020204030204"/>
            </a:endParaRPr>
          </a:p>
          <a:p>
            <a:pPr defTabSz="685800"/>
            <a:r>
              <a:rPr lang="en-US" sz="1350" dirty="0">
                <a:latin typeface="Calibri" panose="020F0502020204030204"/>
              </a:rPr>
              <a:t>Regionally (bottom figure)</a:t>
            </a:r>
          </a:p>
          <a:p>
            <a:pPr marL="285750" indent="-285750" defTabSz="685800">
              <a:buFont typeface="Wingdings" panose="05000000000000000000" pitchFamily="2" charset="2"/>
              <a:buChar char="Ø"/>
            </a:pPr>
            <a:r>
              <a:rPr lang="en-US" sz="1350" dirty="0"/>
              <a:t>LB overestimated the drought severity over some regions </a:t>
            </a:r>
          </a:p>
          <a:p>
            <a:pPr marL="285750" indent="-285750" defTabSz="685800">
              <a:buFont typeface="Wingdings" panose="05000000000000000000" pitchFamily="2" charset="2"/>
              <a:buChar char="Ø"/>
            </a:pPr>
            <a:r>
              <a:rPr lang="en-US" sz="1350" dirty="0"/>
              <a:t>LBS significantly reduced these overestimations, leading to more consistent drought categories with the USDM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endParaRPr lang="en-US" sz="1350" dirty="0">
              <a:solidFill>
                <a:srgbClr val="C00000"/>
              </a:solidFill>
              <a:latin typeface="Calibri" panose="020F0502020204030204"/>
            </a:endParaRPr>
          </a:p>
          <a:p>
            <a:pPr defTabSz="685800"/>
            <a:r>
              <a:rPr lang="en-US" sz="1350" dirty="0">
                <a:solidFill>
                  <a:srgbClr val="C00000"/>
                </a:solidFill>
                <a:latin typeface="Calibri" panose="020F0502020204030204"/>
              </a:rPr>
              <a:t>Implication: </a:t>
            </a:r>
            <a:r>
              <a:rPr lang="en-US" sz="1350" dirty="0"/>
              <a:t>The CPC Leaky Bucket Model with our snowpack treatment can be used for global drought monitoring</a:t>
            </a:r>
          </a:p>
          <a:p>
            <a:pPr defTabSz="685800"/>
            <a:endParaRPr lang="en-US" sz="1350" dirty="0">
              <a:solidFill>
                <a:srgbClr val="C00000"/>
              </a:solidFill>
              <a:latin typeface="Calibri" panose="020F050202020403020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7E4981-79ED-492A-A9D6-E7F4DE1851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6567" y="2183210"/>
            <a:ext cx="4419983" cy="27312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551F8C-6DCA-4375-A363-F5D7A1FB84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9060" y="2149295"/>
            <a:ext cx="2133785" cy="170703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9EDA08B1-A699-4C3D-80FB-40ECF43CF752}"/>
              </a:ext>
            </a:extLst>
          </p:cNvPr>
          <p:cNvSpPr/>
          <p:nvPr/>
        </p:nvSpPr>
        <p:spPr>
          <a:xfrm>
            <a:off x="6914705" y="3647090"/>
            <a:ext cx="307240" cy="26883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EC49A52-1974-4BA2-AE2C-5C076CF2DB3F}"/>
              </a:ext>
            </a:extLst>
          </p:cNvPr>
          <p:cNvSpPr/>
          <p:nvPr/>
        </p:nvSpPr>
        <p:spPr>
          <a:xfrm>
            <a:off x="7682805" y="3647090"/>
            <a:ext cx="806505" cy="38405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18357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475" y="843525"/>
            <a:ext cx="7918725" cy="45719"/>
          </a:xfrm>
        </p:spPr>
        <p:txBody>
          <a:bodyPr>
            <a:normAutofit fontScale="90000"/>
          </a:bodyPr>
          <a:lstStyle/>
          <a:p>
            <a:pPr algn="l"/>
            <a:r>
              <a:rPr lang="en-US" sz="2325" dirty="0"/>
              <a:t>Impact of snowpack on NCEP Weeks 3-4 Forecasts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         </a:t>
            </a:r>
            <a:endParaRPr lang="en-US" sz="165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22383"/>
            <a:ext cx="6400800" cy="639187"/>
          </a:xfrm>
        </p:spPr>
        <p:txBody>
          <a:bodyPr>
            <a:normAutofit/>
          </a:bodyPr>
          <a:lstStyle/>
          <a:p>
            <a:r>
              <a:rPr lang="en-US" dirty="0"/>
              <a:t>30 July 2020</a:t>
            </a:r>
          </a:p>
          <a:p>
            <a:r>
              <a:rPr lang="en-US" altLang="zh-CN" dirty="0"/>
              <a:t>NWS/OSTI 2018 </a:t>
            </a:r>
            <a:r>
              <a:rPr lang="en-US" dirty="0"/>
              <a:t>2018 FFO Projects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C770AC-FFE3-450A-89FB-410C30DAAF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640" y="4118842"/>
            <a:ext cx="987638" cy="9876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63E3D3-F06C-46F7-AFE3-2DF8AF497A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8745" y="3915925"/>
            <a:ext cx="1097375" cy="11034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335A5F5-4AEF-4920-9050-9CAB9175DB09}"/>
              </a:ext>
            </a:extLst>
          </p:cNvPr>
          <p:cNvSpPr txBox="1"/>
          <p:nvPr/>
        </p:nvSpPr>
        <p:spPr>
          <a:xfrm>
            <a:off x="693095" y="766715"/>
            <a:ext cx="4877435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                                                         PI: Xubin Zeng</a:t>
            </a:r>
          </a:p>
          <a:p>
            <a:endParaRPr lang="en-US" altLang="zh-CN" sz="1000" dirty="0"/>
          </a:p>
          <a:p>
            <a:r>
              <a:rPr lang="en-US" altLang="zh-CN" u="sng" dirty="0"/>
              <a:t>Capstone delivery, outcome, accomplishments</a:t>
            </a:r>
            <a:r>
              <a:rPr lang="en-US" altLang="zh-CN" dirty="0"/>
              <a:t>:</a:t>
            </a:r>
          </a:p>
          <a:p>
            <a:endParaRPr lang="en-US" altLang="zh-CN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/>
              <a:t>Implemented snowpack treatment into the CPC Leaky Bucket (LB) model for CONUS and global drought monitoring (</a:t>
            </a:r>
            <a:r>
              <a:rPr lang="en-US" altLang="zh-CN" dirty="0">
                <a:solidFill>
                  <a:srgbClr val="FF0000"/>
                </a:solidFill>
              </a:rPr>
              <a:t>R2O success</a:t>
            </a:r>
            <a:r>
              <a:rPr lang="en-US" altLang="zh-CN" dirty="0"/>
              <a:t>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CN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/>
              <a:t>Assessed the impact of snow water equivalent on the EMC GEFS weeks 1-5 forecasts</a:t>
            </a:r>
          </a:p>
          <a:p>
            <a:endParaRPr lang="en-US" altLang="zh-CN" dirty="0"/>
          </a:p>
          <a:p>
            <a:r>
              <a:rPr lang="en-US" altLang="zh-CN" dirty="0"/>
              <a:t> </a:t>
            </a:r>
            <a:endParaRPr lang="zh-CN" alt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829B249-FB35-4065-9CCA-5AEB0F1076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6413" y="1150765"/>
            <a:ext cx="3090137" cy="190949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D2355C0-1F4A-4088-9F87-0EB37B2A5493}"/>
              </a:ext>
            </a:extLst>
          </p:cNvPr>
          <p:cNvSpPr txBox="1"/>
          <p:nvPr/>
        </p:nvSpPr>
        <p:spPr>
          <a:xfrm>
            <a:off x="5683852" y="3032610"/>
            <a:ext cx="33431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500" dirty="0"/>
              <a:t>LB overestimated the drought severity over some regions, which is significantly reduced with the snowpack treatment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5EFFCC5-5C77-42F9-9CC6-1308B29E3C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8325" y="1130794"/>
            <a:ext cx="1689820" cy="135186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A3056540-07B7-497C-976D-E732325691F5}"/>
              </a:ext>
            </a:extLst>
          </p:cNvPr>
          <p:cNvSpPr/>
          <p:nvPr/>
        </p:nvSpPr>
        <p:spPr>
          <a:xfrm>
            <a:off x="7468745" y="2149295"/>
            <a:ext cx="214060" cy="23043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DD5D149-FAE9-4F3C-BEBF-02F6696FEEF8}"/>
              </a:ext>
            </a:extLst>
          </p:cNvPr>
          <p:cNvSpPr/>
          <p:nvPr/>
        </p:nvSpPr>
        <p:spPr>
          <a:xfrm>
            <a:off x="8028450" y="2149295"/>
            <a:ext cx="537670" cy="32618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28838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51928" y="267450"/>
            <a:ext cx="5686701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Outline</a:t>
            </a:r>
            <a:endParaRPr lang="en-US" sz="75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5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5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5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5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defTabSz="685800" fontAlgn="base">
              <a:spcBef>
                <a:spcPct val="0"/>
              </a:spcBef>
              <a:spcAft>
                <a:spcPct val="0"/>
              </a:spcAft>
              <a:buAutoNum type="alphaLcParenBoth"/>
            </a:pPr>
            <a:r>
              <a:rPr lang="en-US" sz="15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Impact of snow water equivalent (SWE) on the EMC GEFS weeks 1-5 forecasts</a:t>
            </a:r>
          </a:p>
          <a:p>
            <a:pPr marL="285750" indent="-285750" defTabSz="6858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sz="15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GEFS initialization and forecasts of SWE are poor; </a:t>
            </a:r>
          </a:p>
          <a:p>
            <a:pPr marL="285750" indent="-285750" defTabSz="6858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sz="15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GEFS forecast SWE errors may be corrected using a two-stage method;</a:t>
            </a:r>
          </a:p>
          <a:p>
            <a:pPr marL="285750" indent="-285750" defTabSz="6858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sz="15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More efforts are needed to better initialize SWE for GEFS</a:t>
            </a:r>
          </a:p>
          <a:p>
            <a:pPr marL="285750" indent="-285750" defTabSz="6858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endParaRPr lang="en-US" sz="15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 sz="15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(b) Implementation of snowpack treatment into the CPC Leaky Bucket (LB) model for drought monitoring over CONUS 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 sz="15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490" y="1632860"/>
            <a:ext cx="2350465" cy="232521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4641F6AD-A610-42BD-83C5-AE882826327B}" type="slidenum">
              <a:rPr lang="en-US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4CFA0FB-3ACE-453D-8B26-BC8A4E8409E9}"/>
              </a:ext>
            </a:extLst>
          </p:cNvPr>
          <p:cNvSpPr/>
          <p:nvPr/>
        </p:nvSpPr>
        <p:spPr bwMode="auto">
          <a:xfrm>
            <a:off x="693095" y="1458005"/>
            <a:ext cx="5415105" cy="576075"/>
          </a:xfrm>
          <a:prstGeom prst="round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6635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pPr algn="ctr"/>
            <a:r>
              <a:rPr lang="en-US" sz="2000" b="0" dirty="0">
                <a:solidFill>
                  <a:srgbClr val="FF0000"/>
                </a:solidFill>
              </a:rPr>
              <a:t>GEFS Deficiencies in Forecasting SWE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6" name="image5.png">
            <a:extLst>
              <a:ext uri="{FF2B5EF4-FFF2-40B4-BE49-F238E27FC236}">
                <a16:creationId xmlns:a16="http://schemas.microsoft.com/office/drawing/2014/main" id="{47CAD8A3-7E38-4047-9307-E1BFDA2EE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039" y="653948"/>
            <a:ext cx="4921032" cy="3962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41251D2-1CBC-4842-863C-938ED49E0E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929" y="800143"/>
            <a:ext cx="3626151" cy="3839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zh-CN" sz="9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/>
            </a:r>
            <a:br>
              <a:rPr lang="zh-CN" altLang="zh-CN" sz="9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</a:br>
            <a:r>
              <a:rPr lang="en-US" altLang="zh-CN" sz="17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SWE maps:</a:t>
            </a:r>
          </a:p>
          <a:p>
            <a:pPr marL="285750" indent="-285750" defTabSz="6858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altLang="zh-CN" sz="1700" dirty="0">
                <a:ea typeface="SimSun" panose="02010600030101010101" pitchFamily="2" charset="-122"/>
                <a:cs typeface="Times New Roman" panose="02020603050405020304" pitchFamily="18" charset="0"/>
              </a:rPr>
              <a:t>GEFS in week 1 (close to initial condition) significantly underestimates SWE climatology</a:t>
            </a:r>
            <a:endParaRPr lang="en-US" altLang="zh-CN" sz="1700" b="1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zh-CN" sz="1700" b="1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17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Seasonal cycles </a:t>
            </a:r>
          </a:p>
          <a:p>
            <a:pPr marL="285750" indent="-285750" defTabSz="6858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altLang="zh-CN" sz="1700" dirty="0">
                <a:ea typeface="SimSun" panose="02010600030101010101" pitchFamily="2" charset="-122"/>
                <a:cs typeface="Times New Roman" panose="02020603050405020304" pitchFamily="18" charset="0"/>
              </a:rPr>
              <a:t>GEFS SWE for weeks 1-5 forecasts (color lines) was all underestimated over most areas, compared with UA data (black line).</a:t>
            </a:r>
          </a:p>
          <a:p>
            <a:pPr marL="285750" indent="-285750" defTabSz="6858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altLang="zh-CN" sz="1700" dirty="0">
                <a:ea typeface="SimSun" panose="02010600030101010101" pitchFamily="2" charset="-122"/>
                <a:cs typeface="Times New Roman" panose="02020603050405020304" pitchFamily="18" charset="0"/>
              </a:rPr>
              <a:t>Week 5 SWE (red) is more realistic than Week 1 (purple) forecast.</a:t>
            </a:r>
          </a:p>
          <a:p>
            <a:pPr marL="285750" indent="-285750" defTabSz="6858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altLang="zh-CN" sz="1700" dirty="0">
                <a:ea typeface="SimSun" panose="02010600030101010101" pitchFamily="2" charset="-122"/>
                <a:cs typeface="Times New Roman" panose="02020603050405020304" pitchFamily="18" charset="0"/>
              </a:rPr>
              <a:t>ERA-Interim (gray) SWE is also poor. 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1500" dirty="0">
                <a:ea typeface="SimSun" panose="02010600030101010101" pitchFamily="2" charset="-122"/>
                <a:cs typeface="Times New Roman" panose="02020603050405020304" pitchFamily="18" charset="0"/>
              </a:rPr>
              <a:t>  </a:t>
            </a:r>
            <a:endParaRPr lang="en-US" altLang="zh-CN" sz="1500" dirty="0"/>
          </a:p>
        </p:txBody>
      </p:sp>
    </p:spTree>
    <p:extLst>
      <p:ext uri="{BB962C8B-B14F-4D97-AF65-F5344CB8AC3E}">
        <p14:creationId xmlns:p14="http://schemas.microsoft.com/office/powerpoint/2010/main" val="12699595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" y="42127"/>
            <a:ext cx="9052560" cy="532563"/>
          </a:xfrm>
          <a:noFill/>
        </p:spPr>
        <p:txBody>
          <a:bodyPr/>
          <a:lstStyle/>
          <a:p>
            <a:pPr algn="ctr"/>
            <a:r>
              <a:rPr lang="en-US" sz="2000" b="0" dirty="0">
                <a:solidFill>
                  <a:srgbClr val="FF0000"/>
                </a:solidFill>
              </a:rPr>
              <a:t>2-stage bias correction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3" name="image5.png">
            <a:extLst>
              <a:ext uri="{FF2B5EF4-FFF2-40B4-BE49-F238E27FC236}">
                <a16:creationId xmlns:a16="http://schemas.microsoft.com/office/drawing/2014/main" id="{F7BF9BC6-E6D6-4C70-AC20-B219AA854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33787" y="901490"/>
            <a:ext cx="5539573" cy="340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1C5DB54-B6B0-418C-8C50-AEBAE2D99047}"/>
              </a:ext>
            </a:extLst>
          </p:cNvPr>
          <p:cNvSpPr txBox="1"/>
          <p:nvPr/>
        </p:nvSpPr>
        <p:spPr>
          <a:xfrm>
            <a:off x="424260" y="805120"/>
            <a:ext cx="276516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1600" dirty="0"/>
              <a:t>GEFS week 3 ensemble forecasts over the Pacific NW region underestimate SWE compared to UA data (red).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CN" sz="10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1600" dirty="0"/>
              <a:t>Quantile matching reduces the bias and mean absolute error (MAE).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CN" sz="10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1600" dirty="0"/>
              <a:t>Teleconnections adjustment further improves MAE and correlation. </a:t>
            </a:r>
          </a:p>
          <a:p>
            <a:endParaRPr lang="en-US" altLang="zh-CN" sz="1600" dirty="0"/>
          </a:p>
          <a:p>
            <a:r>
              <a:rPr lang="en-US" altLang="zh-CN" sz="1600" dirty="0">
                <a:solidFill>
                  <a:srgbClr val="FF0000"/>
                </a:solidFill>
              </a:rPr>
              <a:t>Note</a:t>
            </a:r>
            <a:r>
              <a:rPr lang="en-US" altLang="zh-CN" sz="1600" dirty="0"/>
              <a:t>: cross-validated results, scatterplot is week of April 2</a:t>
            </a:r>
            <a:r>
              <a:rPr lang="en-US" altLang="zh-CN" sz="1600" baseline="30000" dirty="0"/>
              <a:t>nd</a:t>
            </a:r>
            <a:r>
              <a:rPr lang="en-US" altLang="zh-CN" sz="1600" dirty="0"/>
              <a:t> forecasts.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4461788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3" name="image4.png">
            <a:extLst>
              <a:ext uri="{FF2B5EF4-FFF2-40B4-BE49-F238E27FC236}">
                <a16:creationId xmlns:a16="http://schemas.microsoft.com/office/drawing/2014/main" id="{C9E0CF2E-641D-4E56-A326-56F1766326A8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34330" y="472727"/>
            <a:ext cx="4877435" cy="1378184"/>
          </a:xfrm>
          <a:prstGeom prst="rect">
            <a:avLst/>
          </a:prstGeom>
          <a:ln/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111FCA0-C543-47AF-A3EA-1830BF8C1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235" y="506964"/>
            <a:ext cx="3686880" cy="399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altLang="zh-CN" sz="1700" dirty="0">
                <a:latin typeface="Arial" panose="020B0604020202020204" pitchFamily="34" charset="0"/>
              </a:rPr>
              <a:t>UA SWE data for correction (top left) lead to better results than ERA-Int (top right)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endParaRPr lang="en-US" altLang="zh-CN" sz="1700" dirty="0">
              <a:latin typeface="Arial" panose="020B0604020202020204" pitchFamily="34" charset="0"/>
            </a:endParaRP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altLang="zh-CN" sz="1700" dirty="0">
                <a:latin typeface="Arial" panose="020B0604020202020204" pitchFamily="34" charset="0"/>
              </a:rPr>
              <a:t>Stage 2 shows biggest SWE improvement during snowmelt period.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endParaRPr lang="en-US" altLang="zh-CN" sz="1700" dirty="0">
              <a:latin typeface="Arial" panose="020B0604020202020204" pitchFamily="34" charset="0"/>
            </a:endParaRP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altLang="zh-CN" sz="1700" dirty="0">
                <a:latin typeface="Arial" panose="020B0604020202020204" pitchFamily="34" charset="0"/>
              </a:rPr>
              <a:t>Impacts on T and P are more limited (not shown)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zh-CN" sz="1700" dirty="0"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1700" dirty="0">
                <a:solidFill>
                  <a:srgbClr val="FF0000"/>
                </a:solidFill>
                <a:latin typeface="Arial" panose="020B0604020202020204" pitchFamily="34" charset="0"/>
              </a:rPr>
              <a:t>Note</a:t>
            </a:r>
            <a:r>
              <a:rPr lang="en-US" altLang="zh-CN" sz="1700" dirty="0">
                <a:latin typeface="Arial" panose="020B0604020202020204" pitchFamily="34" charset="0"/>
              </a:rPr>
              <a:t>: cross-validated results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zh-CN" sz="1700" dirty="0"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1700" dirty="0">
                <a:solidFill>
                  <a:srgbClr val="FF0000"/>
                </a:solidFill>
                <a:latin typeface="Arial" panose="020B0604020202020204" pitchFamily="34" charset="0"/>
              </a:rPr>
              <a:t>Implication</a:t>
            </a:r>
            <a:r>
              <a:rPr lang="en-US" altLang="zh-CN" sz="1700" dirty="0">
                <a:latin typeface="Arial" panose="020B0604020202020204" pitchFamily="34" charset="0"/>
              </a:rPr>
              <a:t>: longer reforecast period is preferable.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9E113E-E024-413C-9A13-399803B9AA6C}"/>
              </a:ext>
            </a:extLst>
          </p:cNvPr>
          <p:cNvSpPr txBox="1"/>
          <p:nvPr/>
        </p:nvSpPr>
        <p:spPr>
          <a:xfrm>
            <a:off x="4111140" y="1859060"/>
            <a:ext cx="47238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Ranked probability skill score (RPSS) for the bias-corrected GEFS Weeks 3-4 forecasts valid for 2/27-4/1</a:t>
            </a:r>
            <a:endParaRPr lang="zh-CN" altLang="en-US" sz="1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273A37-2419-4AD1-B195-43A74F078E73}"/>
              </a:ext>
            </a:extLst>
          </p:cNvPr>
          <p:cNvSpPr txBox="1"/>
          <p:nvPr/>
        </p:nvSpPr>
        <p:spPr>
          <a:xfrm>
            <a:off x="2838645" y="79704"/>
            <a:ext cx="3346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Impacts of 2-stage bias correction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2" name="image4.png">
            <a:extLst>
              <a:ext uri="{FF2B5EF4-FFF2-40B4-BE49-F238E27FC236}">
                <a16:creationId xmlns:a16="http://schemas.microsoft.com/office/drawing/2014/main" id="{786A2870-2387-4F01-981D-6335B4FBBB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83116" y="2411717"/>
            <a:ext cx="4190413" cy="2219578"/>
          </a:xfrm>
          <a:prstGeom prst="rect">
            <a:avLst/>
          </a:prstGeom>
          <a:ln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8F5E00C-1496-4048-8934-5FADC800F39C}"/>
              </a:ext>
            </a:extLst>
          </p:cNvPr>
          <p:cNvSpPr txBox="1"/>
          <p:nvPr/>
        </p:nvSpPr>
        <p:spPr>
          <a:xfrm>
            <a:off x="4291264" y="4597130"/>
            <a:ext cx="43824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RPSS for GEFS Weeks 3-4 forecasts over </a:t>
            </a:r>
            <a:r>
              <a:rPr lang="en-US" altLang="zh-CN" sz="1600" dirty="0">
                <a:solidFill>
                  <a:srgbClr val="FF0000"/>
                </a:solidFill>
              </a:rPr>
              <a:t>Pacific NW</a:t>
            </a:r>
            <a:endParaRPr lang="zh-CN" alt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7498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pPr algn="ctr"/>
            <a:r>
              <a:rPr lang="en-US" sz="2000" b="0" dirty="0">
                <a:solidFill>
                  <a:srgbClr val="FF0000"/>
                </a:solidFill>
              </a:rPr>
              <a:t>Weeks 3-4 forecast sensitivity to different SWE initializations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7" name="Picture 6" descr="A close up of some grass&#10;&#10;Description automatically generated">
            <a:extLst>
              <a:ext uri="{FF2B5EF4-FFF2-40B4-BE49-F238E27FC236}">
                <a16:creationId xmlns:a16="http://schemas.microsoft.com/office/drawing/2014/main" id="{2E572C3C-B8DE-46D4-BC43-E5C0B7C9E7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610" y="1099249"/>
            <a:ext cx="5754634" cy="30087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26CA942-6EEC-4CEC-8150-D2BFE1CA547D}"/>
              </a:ext>
            </a:extLst>
          </p:cNvPr>
          <p:cNvSpPr txBox="1"/>
          <p:nvPr/>
        </p:nvSpPr>
        <p:spPr>
          <a:xfrm>
            <a:off x="3112610" y="4338380"/>
            <a:ext cx="55971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        (Wk5Exp – GEFS) differences in Weeks 3-4 forecasts</a:t>
            </a:r>
          </a:p>
          <a:p>
            <a:r>
              <a:rPr lang="en-US" altLang="zh-CN" dirty="0"/>
              <a:t>    Wk5Exp: Using week 5 SWE as the initial SWE condition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E06429-B8CB-418F-9130-11498A9CA62E}"/>
              </a:ext>
            </a:extLst>
          </p:cNvPr>
          <p:cNvSpPr txBox="1"/>
          <p:nvPr/>
        </p:nvSpPr>
        <p:spPr>
          <a:xfrm>
            <a:off x="232235" y="843525"/>
            <a:ext cx="288037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1600" dirty="0"/>
              <a:t>More SWE leads </a:t>
            </a:r>
            <a:r>
              <a:rPr lang="en-US" altLang="zh-CN" sz="1600"/>
              <a:t>to lower </a:t>
            </a:r>
            <a:r>
              <a:rPr lang="en-US" altLang="zh-CN" sz="1600" dirty="0"/>
              <a:t>T.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1600" dirty="0"/>
              <a:t>SWE impact on solar radiation, latent and sensible heat fluxes becomes stronger in spring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1600" dirty="0"/>
              <a:t>Soil moisture response is more regionalized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1600" dirty="0"/>
              <a:t>SWE has teleconnection impact on ocean surface LH, SH, and </a:t>
            </a:r>
            <a:r>
              <a:rPr lang="en-US" altLang="zh-CN" sz="1600" dirty="0" err="1"/>
              <a:t>SWn</a:t>
            </a:r>
            <a:endParaRPr lang="en-US" altLang="zh-CN" sz="16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CN" sz="16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CN" sz="1600" dirty="0"/>
          </a:p>
          <a:p>
            <a:r>
              <a:rPr lang="en-US" altLang="zh-CN" sz="1600" dirty="0">
                <a:solidFill>
                  <a:srgbClr val="FF0000"/>
                </a:solidFill>
              </a:rPr>
              <a:t>Implication</a:t>
            </a:r>
            <a:r>
              <a:rPr lang="en-US" altLang="zh-CN" sz="1600" dirty="0"/>
              <a:t>: More comprehensive efforts for SWE initialization in GEFS is needed.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3108241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51928" y="805120"/>
            <a:ext cx="5686701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Outline</a:t>
            </a:r>
            <a:endParaRPr lang="en-US" sz="75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5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5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5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5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(a) Impact of snow water equivalent (SWE) on the EMC GEFS weeks 1-5 forecasts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 sz="15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(b) Implementation of snowpack treatment into the CPC Leaky Bucket (LB) model for drought monitoring over CONUS </a:t>
            </a:r>
          </a:p>
          <a:p>
            <a:pPr marL="285750" indent="-285750" defTabSz="6858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sz="15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LB with snowpack (or LBS) simulates SWE better than the Noah land model as used in EMC operational models;</a:t>
            </a:r>
          </a:p>
          <a:p>
            <a:pPr marL="285750" indent="-285750" defTabSz="6858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sz="15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Snowpack improves the soil moisture simulation and drought monitoring over CONUS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 sz="15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 sz="15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490" y="1632860"/>
            <a:ext cx="2350465" cy="232521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4641F6AD-A610-42BD-83C5-AE882826327B}" type="slidenum">
              <a:rPr lang="en-US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F14A777-6ED5-4A86-89EE-BE3F49716B86}"/>
              </a:ext>
            </a:extLst>
          </p:cNvPr>
          <p:cNvSpPr/>
          <p:nvPr/>
        </p:nvSpPr>
        <p:spPr bwMode="auto">
          <a:xfrm>
            <a:off x="651928" y="2725370"/>
            <a:ext cx="5417867" cy="537670"/>
          </a:xfrm>
          <a:prstGeom prst="round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20163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04462F-55AC-4FC0-8B19-7EE10E3B4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0495E707-FD9A-4AD8-A85E-61C9382B8B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1681" y="725207"/>
            <a:ext cx="3763596" cy="39204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0328FA-C39E-4085-8F79-07F40CB07302}"/>
              </a:ext>
            </a:extLst>
          </p:cNvPr>
          <p:cNvSpPr txBox="1"/>
          <p:nvPr/>
        </p:nvSpPr>
        <p:spPr>
          <a:xfrm>
            <a:off x="2229295" y="113830"/>
            <a:ext cx="5228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Snowpack treatment for the CPC Leaky Bucket Model 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E7FC47-04CF-4A99-804F-20BD2A60C566}"/>
              </a:ext>
            </a:extLst>
          </p:cNvPr>
          <p:cNvSpPr txBox="1"/>
          <p:nvPr/>
        </p:nvSpPr>
        <p:spPr>
          <a:xfrm>
            <a:off x="462665" y="689905"/>
            <a:ext cx="441657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/>
              <a:t>CPC uses the Leaky Bucket (LB) model to diagnose soil moisture (SM) from T and P.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/>
              <a:t>Standardized SM anomalies are used to define US-DM drought categories.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/>
              <a:t>It has been operational at CPC for two decades over CONUS: for monitoring (using CPC T and P) and prediction (based on GEFS)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/>
              <a:t>Snowpack has been neglected in LB and most drought indices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CN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/>
              <a:t>We have developed the snowpack treatment for LB with the same T and P forcing, as calibrated with PRISM T and P data and UA SWE data</a:t>
            </a:r>
          </a:p>
        </p:txBody>
      </p:sp>
    </p:spTree>
    <p:extLst>
      <p:ext uri="{BB962C8B-B14F-4D97-AF65-F5344CB8AC3E}">
        <p14:creationId xmlns:p14="http://schemas.microsoft.com/office/powerpoint/2010/main" val="27779142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6C3B277-E847-AD42-8D64-479127518ADE}"/>
              </a:ext>
            </a:extLst>
          </p:cNvPr>
          <p:cNvSpPr txBox="1"/>
          <p:nvPr/>
        </p:nvSpPr>
        <p:spPr>
          <a:xfrm>
            <a:off x="2229295" y="127124"/>
            <a:ext cx="476222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100" dirty="0">
                <a:solidFill>
                  <a:srgbClr val="FF0000"/>
                </a:solidFill>
                <a:latin typeface="Calibri" panose="020F0502020204030204"/>
              </a:rPr>
              <a:t>Evaluation of LBS (i.e., LB with snowpack)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114775-5BA9-5149-A990-4969C2E64D81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/>
          <a:stretch/>
        </p:blipFill>
        <p:spPr bwMode="auto">
          <a:xfrm>
            <a:off x="3957519" y="613094"/>
            <a:ext cx="5037393" cy="41861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9D7FA0D-EC9C-2443-A099-01C8C71928ED}"/>
              </a:ext>
            </a:extLst>
          </p:cNvPr>
          <p:cNvSpPr txBox="1"/>
          <p:nvPr/>
        </p:nvSpPr>
        <p:spPr>
          <a:xfrm>
            <a:off x="553216" y="1073955"/>
            <a:ext cx="3352157" cy="2793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>
              <a:buFont typeface="Arial" panose="020B0604020202020204" pitchFamily="34" charset="0"/>
              <a:buChar char="•"/>
            </a:pPr>
            <a:endParaRPr lang="en-US" sz="1350" dirty="0">
              <a:solidFill>
                <a:srgbClr val="C00000"/>
              </a:solidFill>
              <a:latin typeface="Calibri" panose="020F0502020204030204"/>
            </a:endParaRPr>
          </a:p>
          <a:p>
            <a:pPr defTabSz="685800"/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Compared to Noah/NLDAS-2, </a:t>
            </a:r>
            <a:r>
              <a:rPr lang="en-US" altLang="zh-CN" sz="1350" dirty="0">
                <a:latin typeface="Arial" panose="020B0604020202020204" pitchFamily="34" charset="0"/>
                <a:cs typeface="Arial" panose="020B0604020202020204" pitchFamily="34" charset="0"/>
              </a:rPr>
              <a:t>LBS (forced by PRISM T and P data) performs </a:t>
            </a:r>
          </a:p>
          <a:p>
            <a:pPr marL="285750" indent="-285750" defTabSz="685800">
              <a:buFont typeface="Wingdings" panose="05000000000000000000" pitchFamily="2" charset="2"/>
              <a:buChar char="Ø"/>
            </a:pPr>
            <a:r>
              <a:rPr lang="en-US" altLang="zh-CN" sz="1350" dirty="0">
                <a:latin typeface="Arial" panose="020B0604020202020204" pitchFamily="34" charset="0"/>
                <a:cs typeface="Arial" panose="020B0604020202020204" pitchFamily="34" charset="0"/>
              </a:rPr>
              <a:t>much better </a:t>
            </a: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over Western U.S.</a:t>
            </a:r>
          </a:p>
          <a:p>
            <a:pPr marL="285750" indent="-285750" defTabSz="685800">
              <a:buFont typeface="Wingdings" panose="05000000000000000000" pitchFamily="2" charset="2"/>
              <a:buChar char="Ø"/>
            </a:pP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slightly better in eastern U.S.</a:t>
            </a:r>
          </a:p>
          <a:p>
            <a:pPr marL="557213" lvl="1" indent="-214313" defTabSz="685800">
              <a:buFont typeface="Arial" panose="020B0604020202020204" pitchFamily="34" charset="0"/>
              <a:buChar char="•"/>
            </a:pPr>
            <a:endParaRPr lang="en-US" sz="1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57213" lvl="1" indent="-214313" defTabSz="685800">
              <a:buFont typeface="Arial" panose="020B0604020202020204" pitchFamily="34" charset="0"/>
              <a:buChar char="•"/>
            </a:pPr>
            <a:endParaRPr lang="en-US" sz="1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/>
            <a:r>
              <a:rPr lang="en-US" altLang="zh-CN" sz="1350" dirty="0">
                <a:latin typeface="Arial" panose="020B0604020202020204" pitchFamily="34" charset="0"/>
                <a:cs typeface="Arial" panose="020B0604020202020204" pitchFamily="34" charset="0"/>
              </a:rPr>
              <a:t>Compared to Noah/NLDAS-2, LBS (forced by NLDAS-2 T and P data) performs</a:t>
            </a:r>
          </a:p>
          <a:p>
            <a:pPr marL="285750" indent="-285750" defTabSz="685800">
              <a:buFont typeface="Wingdings" panose="05000000000000000000" pitchFamily="2" charset="2"/>
              <a:buChar char="Ø"/>
            </a:pP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better over Western U.S.</a:t>
            </a:r>
          </a:p>
          <a:p>
            <a:pPr marL="285750" indent="-285750" defTabSz="685800">
              <a:buFont typeface="Wingdings" panose="05000000000000000000" pitchFamily="2" charset="2"/>
              <a:buChar char="Ø"/>
            </a:pP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comparably over Eastern U.S.</a:t>
            </a:r>
          </a:p>
          <a:p>
            <a:pPr marL="557213" lvl="1" indent="-214313" defTabSz="685800">
              <a:buFont typeface="Arial" panose="020B0604020202020204" pitchFamily="34" charset="0"/>
              <a:buChar char="•"/>
            </a:pPr>
            <a:endParaRPr lang="en-US" sz="1350" dirty="0">
              <a:solidFill>
                <a:srgbClr val="C00000"/>
              </a:solidFill>
              <a:latin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608C30-F89E-CA49-8EE3-91CC74CC3D49}"/>
              </a:ext>
            </a:extLst>
          </p:cNvPr>
          <p:cNvSpPr txBox="1"/>
          <p:nvPr/>
        </p:nvSpPr>
        <p:spPr>
          <a:xfrm>
            <a:off x="4034331" y="4767993"/>
            <a:ext cx="506945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350" dirty="0">
                <a:latin typeface="Calibri" panose="020F0502020204030204"/>
              </a:rPr>
              <a:t>LBS forced by PRISM (middle) and CPC (bottom) versus Noah/NLDAS2</a:t>
            </a:r>
          </a:p>
        </p:txBody>
      </p:sp>
    </p:spTree>
    <p:extLst>
      <p:ext uri="{BB962C8B-B14F-4D97-AF65-F5344CB8AC3E}">
        <p14:creationId xmlns:p14="http://schemas.microsoft.com/office/powerpoint/2010/main" val="34555133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a_tmplt_white_standard_4" id="{B80673B2-7A4B-2443-A029-6CE88C130AB0}" vid="{C92A21FF-1FD1-1141-B781-B81948CBD1AD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FD0B3CBE62D2B47AC529DCC165AE620" ma:contentTypeVersion="15" ma:contentTypeDescription="Create a new document." ma:contentTypeScope="" ma:versionID="44c9018ecfd6882aba5285bddae203ae">
  <xsd:schema xmlns:xsd="http://www.w3.org/2001/XMLSchema" xmlns:xs="http://www.w3.org/2001/XMLSchema" xmlns:p="http://schemas.microsoft.com/office/2006/metadata/properties" xmlns:ns1="http://schemas.microsoft.com/sharepoint/v3" xmlns:ns3="73eb0a15-f7f5-4eb7-bfb9-c4e7d3c1bd9e" xmlns:ns4="d6e63fee-7f28-4934-86a3-6a9fa92a8d39" targetNamespace="http://schemas.microsoft.com/office/2006/metadata/properties" ma:root="true" ma:fieldsID="e4a2228f71c3c96477b318b2ffc5c8dc" ns1:_="" ns3:_="" ns4:_="">
    <xsd:import namespace="http://schemas.microsoft.com/sharepoint/v3"/>
    <xsd:import namespace="73eb0a15-f7f5-4eb7-bfb9-c4e7d3c1bd9e"/>
    <xsd:import namespace="d6e63fee-7f28-4934-86a3-6a9fa92a8d3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EventHashCode" minOccurs="0"/>
                <xsd:element ref="ns3:MediaServiceGenerationTime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1:_ip_UnifiedCompliancePolicyProperties" minOccurs="0"/>
                <xsd:element ref="ns1:_ip_UnifiedCompliancePolicyUIAction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9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0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eb0a15-f7f5-4eb7-bfb9-c4e7d3c1bd9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e63fee-7f28-4934-86a3-6a9fa92a8d3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1F5FCF9-55C9-4855-8CC1-2D97B8C7D4F1}">
  <ds:schemaRefs>
    <ds:schemaRef ds:uri="http://purl.org/dc/terms/"/>
    <ds:schemaRef ds:uri="http://schemas.microsoft.com/office/2006/documentManagement/types"/>
    <ds:schemaRef ds:uri="http://www.w3.org/XML/1998/namespace"/>
    <ds:schemaRef ds:uri="73eb0a15-f7f5-4eb7-bfb9-c4e7d3c1bd9e"/>
    <ds:schemaRef ds:uri="http://purl.org/dc/dcmitype/"/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http://schemas.microsoft.com/office/infopath/2007/PartnerControls"/>
    <ds:schemaRef ds:uri="d6e63fee-7f28-4934-86a3-6a9fa92a8d39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FC964E4D-E612-4A6B-AE04-3267EE78819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3eb0a15-f7f5-4eb7-bfb9-c4e7d3c1bd9e"/>
    <ds:schemaRef ds:uri="d6e63fee-7f28-4934-86a3-6a9fa92a8d3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F36113B-2009-4E9A-A83D-09C43FD176B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24465</TotalTime>
  <Words>1218</Words>
  <Application>Microsoft Office PowerPoint</Application>
  <PresentationFormat>On-screen Show (16:9)</PresentationFormat>
  <Paragraphs>129</Paragraphs>
  <Slides>12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27" baseType="lpstr">
      <vt:lpstr>SimSun</vt:lpstr>
      <vt:lpstr>SimSun</vt:lpstr>
      <vt:lpstr>Arial</vt:lpstr>
      <vt:lpstr>Bell MT</vt:lpstr>
      <vt:lpstr>Calibri</vt:lpstr>
      <vt:lpstr>Calibri Light</vt:lpstr>
      <vt:lpstr>DengXian</vt:lpstr>
      <vt:lpstr>DengXian</vt:lpstr>
      <vt:lpstr>Times New Roman</vt:lpstr>
      <vt:lpstr>Verdana</vt:lpstr>
      <vt:lpstr>Wingdings</vt:lpstr>
      <vt:lpstr>Office Theme</vt:lpstr>
      <vt:lpstr>Custom Design</vt:lpstr>
      <vt:lpstr>1_Office Theme</vt:lpstr>
      <vt:lpstr>2_Default Design</vt:lpstr>
      <vt:lpstr>Impact of Snowpack on NCEP Weeks 3-4 Forecasts         Xubin Zeng, William Scheftic, Jorge Arevalo , Joshua Welty                          University of Arizona, Tucson, AZ  NCEP Partners:     Yuejian Zhu and Wei Li at EMC                               Yun Fan at CPC   </vt:lpstr>
      <vt:lpstr>PowerPoint Presentation</vt:lpstr>
      <vt:lpstr>GEFS Deficiencies in Forecasting SWE</vt:lpstr>
      <vt:lpstr>2-stage bias correction</vt:lpstr>
      <vt:lpstr>PowerPoint Presentation</vt:lpstr>
      <vt:lpstr>Weeks 3-4 forecast sensitivity to different SWE initializations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Impact of snowpack on NCEP Weeks 3-4 Forecasts       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William Scheftic</dc:creator>
  <cp:lastModifiedBy>Yun Fan</cp:lastModifiedBy>
  <cp:revision>358</cp:revision>
  <dcterms:created xsi:type="dcterms:W3CDTF">2006-08-16T00:00:00Z</dcterms:created>
  <dcterms:modified xsi:type="dcterms:W3CDTF">2020-08-26T17:43:24Z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0x010100CFD0B3CBE62D2B47AC529DCC165AE620</vt:lpwstr>
  </property>
</Properties>
</file>